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82" r:id="rId2"/>
    <p:sldId id="483" r:id="rId3"/>
    <p:sldId id="484" r:id="rId4"/>
    <p:sldId id="485" r:id="rId5"/>
    <p:sldId id="486" r:id="rId6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1D1D1D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20010" autoAdjust="0"/>
    <p:restoredTop sz="98074" autoAdjust="0"/>
  </p:normalViewPr>
  <p:slideViewPr>
    <p:cSldViewPr snapToGrid="0">
      <p:cViewPr varScale="1">
        <p:scale>
          <a:sx n="87" d="100"/>
          <a:sy n="87" d="100"/>
        </p:scale>
        <p:origin x="101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9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92"/>
    </p:cViewPr>
  </p:sorterViewPr>
  <p:notesViewPr>
    <p:cSldViewPr snapToGrid="0">
      <p:cViewPr varScale="1">
        <p:scale>
          <a:sx n="43" d="100"/>
          <a:sy n="43" d="100"/>
        </p:scale>
        <p:origin x="248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8A78F-2CB5-4066-953D-A95ED8B75AB7}" type="datetimeFigureOut">
              <a:rPr lang="zh-CN" altLang="en-US" smtClean="0"/>
              <a:pPr/>
              <a:t>2020-09-14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88F4D-8E68-48AC-8B13-9E4A4FEE92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7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B746C-376E-404C-80E4-E4964D476087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4538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7FB58-81A5-42C9-A0D7-E9232AE86B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16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"/>
            <a:ext cx="12192000" cy="6898340"/>
          </a:xfrm>
          <a:prstGeom prst="rect">
            <a:avLst/>
          </a:prstGeom>
          <a:blipFill>
            <a:blip r:embed="rId2" cstate="print"/>
            <a:srcRect/>
            <a:stretch>
              <a:fillRect l="-335" r="-785" b="-10902"/>
            </a:stretch>
          </a:blip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矩形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39" y="615102"/>
            <a:ext cx="4774519" cy="143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ADD YOUR TITLE</a:t>
            </a:r>
          </a:p>
          <a:p>
            <a:pPr lvl="0"/>
            <a:r>
              <a:rPr lang="zh-CN" altLang="en-US" dirty="0" smtClean="0"/>
              <a:t>点击此处添加标题</a:t>
            </a:r>
            <a:endParaRPr lang="en-US" altLang="zh-CN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92000" cy="6898340"/>
          </a:xfrm>
          <a:prstGeom prst="rect">
            <a:avLst/>
          </a:prstGeom>
          <a:blipFill>
            <a:blip r:embed="rId2" cstate="print"/>
            <a:srcRect/>
            <a:stretch>
              <a:fillRect l="-335" r="-785" b="-10902"/>
            </a:stretch>
          </a:blip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矩形 5"/>
          <p:cNvSpPr/>
          <p:nvPr/>
        </p:nvSpPr>
        <p:spPr>
          <a:xfrm>
            <a:off x="0" y="0"/>
            <a:ext cx="12192000" cy="7067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39" y="615102"/>
            <a:ext cx="4774519" cy="143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en-US" altLang="zh-CN" dirty="0" smtClean="0"/>
              <a:t>ADD YOUR TITLE</a:t>
            </a:r>
          </a:p>
          <a:p>
            <a:pPr lvl="0"/>
            <a:r>
              <a:rPr lang="zh-CN" altLang="en-US" dirty="0" smtClean="0"/>
              <a:t>点击此处添加标题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"/>
            <a:ext cx="12192000" cy="6898340"/>
          </a:xfrm>
          <a:prstGeom prst="rect">
            <a:avLst/>
          </a:prstGeom>
          <a:blipFill>
            <a:blip r:embed="rId2" cstate="print"/>
            <a:srcRect/>
            <a:stretch>
              <a:fillRect l="-335" r="-785" b="-10902"/>
            </a:stretch>
          </a:blip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矩形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39" y="615102"/>
            <a:ext cx="4774519" cy="143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ADD YOUR TITLE</a:t>
            </a:r>
          </a:p>
          <a:p>
            <a:pPr lvl="0"/>
            <a:r>
              <a:rPr lang="zh-CN" altLang="en-US" dirty="0" smtClean="0"/>
              <a:t>点击此处添加标题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75644" y="6252175"/>
            <a:ext cx="2743200" cy="365125"/>
          </a:xfrm>
        </p:spPr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803475" y="6252175"/>
            <a:ext cx="7426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Beijing Key Laboratory of Environmental Remote Sensing and Digital Cities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ERSDIC</a:t>
            </a:r>
            <a:r>
              <a:rPr lang="zh-CN" altLang="en-US" dirty="0" smtClean="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1776-A6A3-4F4B-8673-134F3B864E80}" type="datetimeFigureOut">
              <a:rPr lang="zh-CN" altLang="en-US" smtClean="0"/>
              <a:pPr/>
              <a:t>2020-09-14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991404"/>
            <a:ext cx="10515600" cy="92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财务培训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07933"/>
            <a:ext cx="10515600" cy="406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3475" y="6252175"/>
            <a:ext cx="7426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zh-CN" dirty="0" smtClean="0"/>
              <a:t>Beijing Key Laboratory of Environmental Remote Sensing and Digital Cities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ERSDIC</a:t>
            </a:r>
            <a:r>
              <a:rPr lang="zh-CN" altLang="en-US" dirty="0" smtClean="0"/>
              <a:t>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C090-D4C3-4D50-A3B0-3854880134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57"/>
          <a:stretch>
            <a:fillRect/>
          </a:stretch>
        </p:blipFill>
        <p:spPr>
          <a:xfrm>
            <a:off x="1720" y="6642414"/>
            <a:ext cx="12190280" cy="215586"/>
          </a:xfrm>
          <a:prstGeom prst="rect">
            <a:avLst/>
          </a:prstGeom>
        </p:spPr>
      </p:pic>
      <p:pic>
        <p:nvPicPr>
          <p:cNvPr id="9" name="图片 8" descr="地理科学学部LOGO横版【蓝】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5" y="48125"/>
            <a:ext cx="4177359" cy="10443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发票</a:t>
            </a:r>
            <a:r>
              <a:rPr lang="zh-CN" altLang="en-US" sz="36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粘贴要求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归类：相同发票类型或相关票据归类粘贴</a:t>
            </a: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平铺：归类票据均匀粘贴在粘贴纸上， 粘贴时避免薄厚不均或贴出粘贴纸外，票与纸相粘</a:t>
            </a: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签名：需要粘贴在</a:t>
            </a:r>
            <a:r>
              <a:rPr lang="en-US" altLang="zh-CN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A4</a:t>
            </a: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纸背面的，直接在粘贴纸背面签字；需单独签字的，在发票</a:t>
            </a:r>
            <a:r>
              <a:rPr lang="zh-CN" altLang="en-US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背面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正中间</a:t>
            </a:r>
            <a:r>
              <a:rPr lang="zh-CN" altLang="en-US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三人用签字笔签字；</a:t>
            </a: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保证签字清晰可见</a:t>
            </a:r>
            <a:endParaRPr lang="en-US" altLang="zh-CN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注：发票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正面和四角不能签字，不能使用胶棒粘贴票据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4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7436" y="991404"/>
            <a:ext cx="10515600" cy="55685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粘贴</a:t>
            </a:r>
            <a:r>
              <a:rPr lang="zh-CN" altLang="en-US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规范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436" y="1548259"/>
            <a:ext cx="3115305" cy="42996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8068" y="1548259"/>
            <a:ext cx="3160806" cy="43379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6419" y="1548259"/>
            <a:ext cx="3099035" cy="42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7436" y="991404"/>
            <a:ext cx="10515600" cy="55685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粘贴</a:t>
            </a:r>
            <a:r>
              <a:rPr lang="zh-CN" altLang="en-US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规范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2691" y="1586572"/>
            <a:ext cx="3103418" cy="43726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4946" y="1586572"/>
            <a:ext cx="2838308" cy="44045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85" y="1586573"/>
            <a:ext cx="3231669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4104" y="961627"/>
            <a:ext cx="6621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弊端：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影响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报销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效率；不利于存档；容易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造成票据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丢失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3572" y="1922406"/>
            <a:ext cx="2767824" cy="37393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0836" y="1922406"/>
            <a:ext cx="2689157" cy="3739376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349486" y="2231556"/>
            <a:ext cx="298174" cy="626573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肘形连接符 8"/>
          <p:cNvCxnSpPr/>
          <p:nvPr/>
        </p:nvCxnSpPr>
        <p:spPr>
          <a:xfrm>
            <a:off x="1625047" y="1922406"/>
            <a:ext cx="1724439" cy="599240"/>
          </a:xfrm>
          <a:prstGeom prst="bentConnector3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219220" y="1742302"/>
            <a:ext cx="405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订书钉装订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肘形连接符 10"/>
          <p:cNvCxnSpPr/>
          <p:nvPr/>
        </p:nvCxnSpPr>
        <p:spPr>
          <a:xfrm>
            <a:off x="9329993" y="3073898"/>
            <a:ext cx="1235303" cy="599240"/>
          </a:xfrm>
          <a:prstGeom prst="bentConnector3">
            <a:avLst/>
          </a:prstGeom>
          <a:ln w="41275">
            <a:solidFill>
              <a:srgbClr val="FF0000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565296" y="2874335"/>
            <a:ext cx="405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没有分类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7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899" y="1460545"/>
            <a:ext cx="2469094" cy="37393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2196" y="1436479"/>
            <a:ext cx="2542252" cy="3729403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634448" y="2170508"/>
            <a:ext cx="978408" cy="484632"/>
          </a:xfrm>
          <a:prstGeom prst="rightArrow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8713993" y="2169979"/>
            <a:ext cx="978408" cy="485161"/>
          </a:xfrm>
          <a:prstGeom prst="rightArrow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692401" y="2070293"/>
            <a:ext cx="405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粘贴不均匀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12856" y="1974215"/>
            <a:ext cx="405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过于厚重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9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A000120141203A06KPBG</Template>
  <TotalTime>18204</TotalTime>
  <Words>122</Words>
  <Application>Microsoft Office PowerPoint</Application>
  <PresentationFormat>宽屏</PresentationFormat>
  <Paragraphs>12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楷体</vt:lpstr>
      <vt:lpstr>宋体</vt:lpstr>
      <vt:lpstr>Arial</vt:lpstr>
      <vt:lpstr>Calibri</vt:lpstr>
      <vt:lpstr>Office 主题​​</vt:lpstr>
      <vt:lpstr>              发票粘贴要求</vt:lpstr>
      <vt:lpstr>粘贴规范</vt:lpstr>
      <vt:lpstr>粘贴规范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</dc:creator>
  <cp:lastModifiedBy>acer</cp:lastModifiedBy>
  <cp:revision>639</cp:revision>
  <cp:lastPrinted>2019-07-04T08:04:38Z</cp:lastPrinted>
  <dcterms:created xsi:type="dcterms:W3CDTF">2017-12-02T12:26:00Z</dcterms:created>
  <dcterms:modified xsi:type="dcterms:W3CDTF">2020-09-14T06:35:46Z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