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6"/>
  </p:notesMasterIdLst>
  <p:sldIdLst>
    <p:sldId id="256" r:id="rId5"/>
  </p:sldIdLst>
  <p:sldSz cx="15341600" cy="10826750"/>
  <p:notesSz cx="9926638" cy="6797675"/>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880">
          <p15:clr>
            <a:srgbClr val="A4A3A4"/>
          </p15:clr>
        </p15:guide>
        <p15:guide id="2" pos="216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5620"/>
    <p:restoredTop sz="93525" autoAdjust="0"/>
  </p:normalViewPr>
  <p:slideViewPr>
    <p:cSldViewPr>
      <p:cViewPr varScale="1">
        <p:scale>
          <a:sx n="71" d="100"/>
          <a:sy n="71" d="100"/>
        </p:scale>
        <p:origin x="1974" y="84"/>
      </p:cViewPr>
      <p:guideLst>
        <p:guide orient="horz" pos="2880"/>
        <p:guide pos="216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customXml" Target="../customXml/item3.xml"/><Relationship Id="rId7" Type="http://schemas.openxmlformats.org/officeDocument/2006/relationships/presProps" Target="presProps.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notesMaster" Target="notesMasters/notesMaster1.xml"/><Relationship Id="rId5" Type="http://schemas.openxmlformats.org/officeDocument/2006/relationships/slide" Target="slides/slide1.xml"/><Relationship Id="rId10"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4302125" cy="341313"/>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5622925" y="0"/>
            <a:ext cx="4302125" cy="341313"/>
          </a:xfrm>
          <a:prstGeom prst="rect">
            <a:avLst/>
          </a:prstGeom>
        </p:spPr>
        <p:txBody>
          <a:bodyPr vert="horz" lIns="91440" tIns="45720" rIns="91440" bIns="45720" rtlCol="0"/>
          <a:lstStyle>
            <a:lvl1pPr algn="r">
              <a:defRPr sz="1200"/>
            </a:lvl1pPr>
          </a:lstStyle>
          <a:p>
            <a:fld id="{BAD77C9F-61B4-44C6-A18D-A9B0CB39B641}" type="datetimeFigureOut">
              <a:rPr kumimoji="1" lang="ja-JP" altLang="en-US" smtClean="0"/>
              <a:t>2025/4/22</a:t>
            </a:fld>
            <a:endParaRPr kumimoji="1" lang="ja-JP" altLang="en-US"/>
          </a:p>
        </p:txBody>
      </p:sp>
      <p:sp>
        <p:nvSpPr>
          <p:cNvPr id="4" name="スライド イメージ プレースホルダー 3"/>
          <p:cNvSpPr>
            <a:spLocks noGrp="1" noRot="1" noChangeAspect="1"/>
          </p:cNvSpPr>
          <p:nvPr>
            <p:ph type="sldImg" idx="2"/>
          </p:nvPr>
        </p:nvSpPr>
        <p:spPr>
          <a:xfrm>
            <a:off x="3338513" y="849313"/>
            <a:ext cx="3249612" cy="2293937"/>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992188" y="3271838"/>
            <a:ext cx="7942262" cy="2676525"/>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6456363"/>
            <a:ext cx="4302125" cy="341312"/>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5622925" y="6456363"/>
            <a:ext cx="4302125" cy="341312"/>
          </a:xfrm>
          <a:prstGeom prst="rect">
            <a:avLst/>
          </a:prstGeom>
        </p:spPr>
        <p:txBody>
          <a:bodyPr vert="horz" lIns="91440" tIns="45720" rIns="91440" bIns="45720" rtlCol="0" anchor="b"/>
          <a:lstStyle>
            <a:lvl1pPr algn="r">
              <a:defRPr sz="1200"/>
            </a:lvl1pPr>
          </a:lstStyle>
          <a:p>
            <a:fld id="{23DE7F53-DC62-4091-9369-09CE6F51BA4E}" type="slidenum">
              <a:rPr kumimoji="1" lang="ja-JP" altLang="en-US" smtClean="0"/>
              <a:t>‹#›</a:t>
            </a:fld>
            <a:endParaRPr kumimoji="1" lang="ja-JP" altLang="en-US"/>
          </a:p>
        </p:txBody>
      </p:sp>
    </p:spTree>
    <p:extLst>
      <p:ext uri="{BB962C8B-B14F-4D97-AF65-F5344CB8AC3E}">
        <p14:creationId xmlns:p14="http://schemas.microsoft.com/office/powerpoint/2010/main" val="2400449637"/>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obj" preserve="1">
  <p:cSld name="Title Slide">
    <p:spTree>
      <p:nvGrpSpPr>
        <p:cNvPr id="1" name=""/>
        <p:cNvGrpSpPr/>
        <p:nvPr/>
      </p:nvGrpSpPr>
      <p:grpSpPr>
        <a:xfrm>
          <a:off x="0" y="0"/>
          <a:ext cx="0" cy="0"/>
          <a:chOff x="0" y="0"/>
          <a:chExt cx="0" cy="0"/>
        </a:xfrm>
      </p:grpSpPr>
      <p:sp>
        <p:nvSpPr>
          <p:cNvPr id="2" name="Holder 2"/>
          <p:cNvSpPr>
            <a:spLocks noGrp="1"/>
          </p:cNvSpPr>
          <p:nvPr>
            <p:ph type="ctrTitle"/>
          </p:nvPr>
        </p:nvSpPr>
        <p:spPr>
          <a:xfrm>
            <a:off x="1151096" y="3356292"/>
            <a:ext cx="13045758" cy="2273617"/>
          </a:xfrm>
          <a:prstGeom prst="rect">
            <a:avLst/>
          </a:prstGeom>
        </p:spPr>
        <p:txBody>
          <a:bodyPr wrap="square" lIns="0" tIns="0" rIns="0" bIns="0">
            <a:spAutoFit/>
          </a:bodyPr>
          <a:lstStyle>
            <a:lvl1pPr>
              <a:defRPr/>
            </a:lvl1pPr>
          </a:lstStyle>
          <a:p>
            <a:endParaRPr/>
          </a:p>
        </p:txBody>
      </p:sp>
      <p:sp>
        <p:nvSpPr>
          <p:cNvPr id="3" name="Holder 3"/>
          <p:cNvSpPr>
            <a:spLocks noGrp="1"/>
          </p:cNvSpPr>
          <p:nvPr>
            <p:ph type="subTitle" idx="4"/>
          </p:nvPr>
        </p:nvSpPr>
        <p:spPr>
          <a:xfrm>
            <a:off x="2302192" y="6062980"/>
            <a:ext cx="10743565" cy="2706687"/>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4/22/2025</a:t>
            </a:fld>
            <a:endParaRPr lang="en-US"/>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a:lvl1pPr>
          </a:lstStyle>
          <a:p>
            <a:endParaRPr/>
          </a:p>
        </p:txBody>
      </p:sp>
      <p:sp>
        <p:nvSpPr>
          <p:cNvPr id="3" name="Holder 3"/>
          <p:cNvSpPr>
            <a:spLocks noGrp="1"/>
          </p:cNvSpPr>
          <p:nvPr>
            <p:ph type="body" idx="1"/>
          </p:nvPr>
        </p:nvSpPr>
        <p:spPr/>
        <p:txBody>
          <a:bodyPr lIns="0" tIns="0" rIns="0" bIns="0"/>
          <a:lstStyle>
            <a:lvl1pPr>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4/22/2025</a:t>
            </a:fld>
            <a:endParaRPr lang="en-US"/>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obj" preserve="1">
  <p:cSld name="Two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a:lvl1pPr>
          </a:lstStyle>
          <a:p>
            <a:endParaRPr/>
          </a:p>
        </p:txBody>
      </p:sp>
      <p:sp>
        <p:nvSpPr>
          <p:cNvPr id="3" name="Holder 3"/>
          <p:cNvSpPr>
            <a:spLocks noGrp="1"/>
          </p:cNvSpPr>
          <p:nvPr>
            <p:ph sz="half" idx="2"/>
          </p:nvPr>
        </p:nvSpPr>
        <p:spPr>
          <a:xfrm>
            <a:off x="767397" y="2490152"/>
            <a:ext cx="6676358" cy="7145655"/>
          </a:xfrm>
          <a:prstGeom prst="rect">
            <a:avLst/>
          </a:prstGeom>
        </p:spPr>
        <p:txBody>
          <a:bodyPr wrap="square" lIns="0" tIns="0" rIns="0" bIns="0">
            <a:spAutoFit/>
          </a:bodyPr>
          <a:lstStyle>
            <a:lvl1pPr>
              <a:defRPr/>
            </a:lvl1pPr>
          </a:lstStyle>
          <a:p>
            <a:endParaRPr/>
          </a:p>
        </p:txBody>
      </p:sp>
      <p:sp>
        <p:nvSpPr>
          <p:cNvPr id="4" name="Holder 4"/>
          <p:cNvSpPr>
            <a:spLocks noGrp="1"/>
          </p:cNvSpPr>
          <p:nvPr>
            <p:ph sz="half" idx="3"/>
          </p:nvPr>
        </p:nvSpPr>
        <p:spPr>
          <a:xfrm>
            <a:off x="7904194" y="2490152"/>
            <a:ext cx="6676358" cy="7145655"/>
          </a:xfrm>
          <a:prstGeom prst="rect">
            <a:avLst/>
          </a:prstGeom>
        </p:spPr>
        <p:txBody>
          <a:bodyPr wrap="square" lIns="0" tIns="0" rIns="0" bIns="0">
            <a:spAutoFit/>
          </a:bodyPr>
          <a:lstStyle>
            <a:lvl1pPr>
              <a:defRPr/>
            </a:lvl1pPr>
          </a:lstStyle>
          <a:p>
            <a:endParaRPr/>
          </a:p>
        </p:txBody>
      </p:sp>
      <p:sp>
        <p:nvSpPr>
          <p:cNvPr id="5" name="Holder 5"/>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6" name="Holder 6"/>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4/22/2025</a:t>
            </a:fld>
            <a:endParaRPr lang="en-US"/>
          </a:p>
        </p:txBody>
      </p:sp>
      <p:sp>
        <p:nvSpPr>
          <p:cNvPr id="7" name="Holder 7"/>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obj" preserve="1">
  <p:cSld name="Title Only">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a:lvl1pPr>
          </a:lstStyle>
          <a:p>
            <a:endParaRPr/>
          </a:p>
        </p:txBody>
      </p:sp>
      <p:sp>
        <p:nvSpPr>
          <p:cNvPr id="3" name="Holder 3"/>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4" name="Holder 4"/>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4/22/2025</a:t>
            </a:fld>
            <a:endParaRPr lang="en-US"/>
          </a:p>
        </p:txBody>
      </p:sp>
      <p:sp>
        <p:nvSpPr>
          <p:cNvPr id="5" name="Holder 5"/>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obj" preserve="1">
  <p:cSld name="Blank">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4/22/2025</a:t>
            </a:fld>
            <a:endParaRPr lang="en-US"/>
          </a:p>
        </p:txBody>
      </p:sp>
      <p:sp>
        <p:nvSpPr>
          <p:cNvPr id="4" name="Holder 4"/>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1.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7" cstate="hqprint">
            <a:alphaModFix amt="46000"/>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6" name="bk object 16"/>
          <p:cNvSpPr/>
          <p:nvPr/>
        </p:nvSpPr>
        <p:spPr>
          <a:xfrm>
            <a:off x="8669777" y="8568562"/>
            <a:ext cx="3162935" cy="537845"/>
          </a:xfrm>
          <a:custGeom>
            <a:avLst/>
            <a:gdLst/>
            <a:ahLst/>
            <a:cxnLst/>
            <a:rect l="l" t="t" r="r" b="b"/>
            <a:pathLst>
              <a:path w="3162934" h="537845">
                <a:moveTo>
                  <a:pt x="3162858" y="409498"/>
                </a:moveTo>
                <a:lnTo>
                  <a:pt x="3162858" y="71996"/>
                </a:lnTo>
                <a:lnTo>
                  <a:pt x="3161733" y="30373"/>
                </a:lnTo>
                <a:lnTo>
                  <a:pt x="3153859" y="8999"/>
                </a:lnTo>
                <a:lnTo>
                  <a:pt x="3132485" y="1124"/>
                </a:lnTo>
                <a:lnTo>
                  <a:pt x="3090862" y="0"/>
                </a:lnTo>
                <a:lnTo>
                  <a:pt x="165125" y="0"/>
                </a:lnTo>
                <a:lnTo>
                  <a:pt x="123502" y="1124"/>
                </a:lnTo>
                <a:lnTo>
                  <a:pt x="102128" y="8999"/>
                </a:lnTo>
                <a:lnTo>
                  <a:pt x="94254" y="30373"/>
                </a:lnTo>
                <a:lnTo>
                  <a:pt x="93129" y="71996"/>
                </a:lnTo>
                <a:lnTo>
                  <a:pt x="93129" y="409498"/>
                </a:lnTo>
                <a:lnTo>
                  <a:pt x="93129" y="410667"/>
                </a:lnTo>
                <a:lnTo>
                  <a:pt x="93268" y="412673"/>
                </a:lnTo>
                <a:lnTo>
                  <a:pt x="0" y="537743"/>
                </a:lnTo>
                <a:lnTo>
                  <a:pt x="143929" y="478929"/>
                </a:lnTo>
                <a:lnTo>
                  <a:pt x="150228" y="480491"/>
                </a:lnTo>
                <a:lnTo>
                  <a:pt x="157162" y="481495"/>
                </a:lnTo>
                <a:lnTo>
                  <a:pt x="165125" y="481495"/>
                </a:lnTo>
                <a:lnTo>
                  <a:pt x="3090862" y="481495"/>
                </a:lnTo>
                <a:lnTo>
                  <a:pt x="3132485" y="480370"/>
                </a:lnTo>
                <a:lnTo>
                  <a:pt x="3153859" y="472495"/>
                </a:lnTo>
                <a:lnTo>
                  <a:pt x="3161733" y="451121"/>
                </a:lnTo>
                <a:lnTo>
                  <a:pt x="3162858" y="409498"/>
                </a:lnTo>
                <a:close/>
              </a:path>
            </a:pathLst>
          </a:custGeom>
          <a:ln w="22504">
            <a:solidFill>
              <a:srgbClr val="00B274"/>
            </a:solidFill>
          </a:ln>
        </p:spPr>
        <p:txBody>
          <a:bodyPr wrap="square" lIns="0" tIns="0" rIns="0" bIns="0" rtlCol="0"/>
          <a:lstStyle/>
          <a:p>
            <a:endParaRPr/>
          </a:p>
        </p:txBody>
      </p:sp>
      <p:sp>
        <p:nvSpPr>
          <p:cNvPr id="17" name="bk object 17"/>
          <p:cNvSpPr/>
          <p:nvPr/>
        </p:nvSpPr>
        <p:spPr>
          <a:xfrm>
            <a:off x="647885" y="955915"/>
            <a:ext cx="1935480" cy="1413510"/>
          </a:xfrm>
          <a:custGeom>
            <a:avLst/>
            <a:gdLst/>
            <a:ahLst/>
            <a:cxnLst/>
            <a:rect l="l" t="t" r="r" b="b"/>
            <a:pathLst>
              <a:path w="1935480" h="1413510">
                <a:moveTo>
                  <a:pt x="1934997" y="0"/>
                </a:moveTo>
                <a:lnTo>
                  <a:pt x="0" y="0"/>
                </a:lnTo>
                <a:lnTo>
                  <a:pt x="0" y="1413002"/>
                </a:lnTo>
                <a:lnTo>
                  <a:pt x="1934997" y="1413002"/>
                </a:lnTo>
                <a:lnTo>
                  <a:pt x="1934997" y="0"/>
                </a:lnTo>
                <a:close/>
              </a:path>
            </a:pathLst>
          </a:custGeom>
          <a:solidFill>
            <a:srgbClr val="E2EAF2"/>
          </a:solidFill>
        </p:spPr>
        <p:txBody>
          <a:bodyPr wrap="square" lIns="0" tIns="0" rIns="0" bIns="0" rtlCol="0"/>
          <a:lstStyle/>
          <a:p>
            <a:endParaRPr/>
          </a:p>
        </p:txBody>
      </p:sp>
      <p:sp>
        <p:nvSpPr>
          <p:cNvPr id="18" name="bk object 18"/>
          <p:cNvSpPr/>
          <p:nvPr/>
        </p:nvSpPr>
        <p:spPr>
          <a:xfrm>
            <a:off x="2582882" y="955915"/>
            <a:ext cx="4482465" cy="1413510"/>
          </a:xfrm>
          <a:custGeom>
            <a:avLst/>
            <a:gdLst/>
            <a:ahLst/>
            <a:cxnLst/>
            <a:rect l="l" t="t" r="r" b="b"/>
            <a:pathLst>
              <a:path w="4482465" h="1413510">
                <a:moveTo>
                  <a:pt x="4481995" y="0"/>
                </a:moveTo>
                <a:lnTo>
                  <a:pt x="0" y="0"/>
                </a:lnTo>
                <a:lnTo>
                  <a:pt x="0" y="1413002"/>
                </a:lnTo>
                <a:lnTo>
                  <a:pt x="4481995" y="1413002"/>
                </a:lnTo>
                <a:lnTo>
                  <a:pt x="4481995" y="0"/>
                </a:lnTo>
                <a:close/>
              </a:path>
            </a:pathLst>
          </a:custGeom>
          <a:solidFill>
            <a:srgbClr val="E2EAF2"/>
          </a:solidFill>
        </p:spPr>
        <p:txBody>
          <a:bodyPr wrap="square" lIns="0" tIns="0" rIns="0" bIns="0" rtlCol="0"/>
          <a:lstStyle/>
          <a:p>
            <a:endParaRPr/>
          </a:p>
        </p:txBody>
      </p:sp>
      <p:sp>
        <p:nvSpPr>
          <p:cNvPr id="19" name="bk object 19"/>
          <p:cNvSpPr/>
          <p:nvPr/>
        </p:nvSpPr>
        <p:spPr>
          <a:xfrm>
            <a:off x="647885" y="2368918"/>
            <a:ext cx="1935480" cy="1701164"/>
          </a:xfrm>
          <a:custGeom>
            <a:avLst/>
            <a:gdLst/>
            <a:ahLst/>
            <a:cxnLst/>
            <a:rect l="l" t="t" r="r" b="b"/>
            <a:pathLst>
              <a:path w="1935480" h="1701164">
                <a:moveTo>
                  <a:pt x="1934997" y="0"/>
                </a:moveTo>
                <a:lnTo>
                  <a:pt x="0" y="0"/>
                </a:lnTo>
                <a:lnTo>
                  <a:pt x="0" y="1700999"/>
                </a:lnTo>
                <a:lnTo>
                  <a:pt x="1934997" y="1700999"/>
                </a:lnTo>
                <a:lnTo>
                  <a:pt x="1934997" y="0"/>
                </a:lnTo>
                <a:close/>
              </a:path>
            </a:pathLst>
          </a:custGeom>
          <a:solidFill>
            <a:srgbClr val="E2EAF2"/>
          </a:solidFill>
        </p:spPr>
        <p:txBody>
          <a:bodyPr wrap="square" lIns="0" tIns="0" rIns="0" bIns="0" rtlCol="0"/>
          <a:lstStyle/>
          <a:p>
            <a:endParaRPr/>
          </a:p>
        </p:txBody>
      </p:sp>
      <p:sp>
        <p:nvSpPr>
          <p:cNvPr id="20" name="bk object 20"/>
          <p:cNvSpPr/>
          <p:nvPr/>
        </p:nvSpPr>
        <p:spPr>
          <a:xfrm>
            <a:off x="2582882" y="2368918"/>
            <a:ext cx="4482465" cy="1701164"/>
          </a:xfrm>
          <a:custGeom>
            <a:avLst/>
            <a:gdLst/>
            <a:ahLst/>
            <a:cxnLst/>
            <a:rect l="l" t="t" r="r" b="b"/>
            <a:pathLst>
              <a:path w="4482465" h="1701164">
                <a:moveTo>
                  <a:pt x="4481995" y="0"/>
                </a:moveTo>
                <a:lnTo>
                  <a:pt x="0" y="0"/>
                </a:lnTo>
                <a:lnTo>
                  <a:pt x="0" y="1700999"/>
                </a:lnTo>
                <a:lnTo>
                  <a:pt x="4481995" y="1700999"/>
                </a:lnTo>
                <a:lnTo>
                  <a:pt x="4481995" y="0"/>
                </a:lnTo>
                <a:close/>
              </a:path>
            </a:pathLst>
          </a:custGeom>
          <a:solidFill>
            <a:srgbClr val="E2EAF2"/>
          </a:solidFill>
        </p:spPr>
        <p:txBody>
          <a:bodyPr wrap="square" lIns="0" tIns="0" rIns="0" bIns="0" rtlCol="0"/>
          <a:lstStyle/>
          <a:p>
            <a:endParaRPr/>
          </a:p>
        </p:txBody>
      </p:sp>
      <p:sp>
        <p:nvSpPr>
          <p:cNvPr id="21" name="bk object 21"/>
          <p:cNvSpPr/>
          <p:nvPr/>
        </p:nvSpPr>
        <p:spPr>
          <a:xfrm>
            <a:off x="644284" y="955915"/>
            <a:ext cx="1938655" cy="0"/>
          </a:xfrm>
          <a:custGeom>
            <a:avLst/>
            <a:gdLst/>
            <a:ahLst/>
            <a:cxnLst/>
            <a:rect l="l" t="t" r="r" b="b"/>
            <a:pathLst>
              <a:path w="1938655">
                <a:moveTo>
                  <a:pt x="0" y="0"/>
                </a:moveTo>
                <a:lnTo>
                  <a:pt x="1938604" y="0"/>
                </a:lnTo>
              </a:path>
            </a:pathLst>
          </a:custGeom>
          <a:ln w="7200">
            <a:solidFill>
              <a:srgbClr val="231F20"/>
            </a:solidFill>
          </a:ln>
        </p:spPr>
        <p:txBody>
          <a:bodyPr wrap="square" lIns="0" tIns="0" rIns="0" bIns="0" rtlCol="0"/>
          <a:lstStyle/>
          <a:p>
            <a:endParaRPr/>
          </a:p>
        </p:txBody>
      </p:sp>
      <p:sp>
        <p:nvSpPr>
          <p:cNvPr id="22" name="bk object 22"/>
          <p:cNvSpPr/>
          <p:nvPr/>
        </p:nvSpPr>
        <p:spPr>
          <a:xfrm>
            <a:off x="647885" y="959510"/>
            <a:ext cx="0" cy="326390"/>
          </a:xfrm>
          <a:custGeom>
            <a:avLst/>
            <a:gdLst/>
            <a:ahLst/>
            <a:cxnLst/>
            <a:rect l="l" t="t" r="r" b="b"/>
            <a:pathLst>
              <a:path h="326390">
                <a:moveTo>
                  <a:pt x="0" y="325805"/>
                </a:moveTo>
                <a:lnTo>
                  <a:pt x="0" y="0"/>
                </a:lnTo>
              </a:path>
            </a:pathLst>
          </a:custGeom>
          <a:ln w="7200">
            <a:solidFill>
              <a:srgbClr val="231F20"/>
            </a:solidFill>
          </a:ln>
        </p:spPr>
        <p:txBody>
          <a:bodyPr wrap="square" lIns="0" tIns="0" rIns="0" bIns="0" rtlCol="0"/>
          <a:lstStyle/>
          <a:p>
            <a:endParaRPr/>
          </a:p>
        </p:txBody>
      </p:sp>
      <p:sp>
        <p:nvSpPr>
          <p:cNvPr id="23" name="bk object 23"/>
          <p:cNvSpPr/>
          <p:nvPr/>
        </p:nvSpPr>
        <p:spPr>
          <a:xfrm>
            <a:off x="2582882" y="955915"/>
            <a:ext cx="4485640" cy="0"/>
          </a:xfrm>
          <a:custGeom>
            <a:avLst/>
            <a:gdLst/>
            <a:ahLst/>
            <a:cxnLst/>
            <a:rect l="l" t="t" r="r" b="b"/>
            <a:pathLst>
              <a:path w="4485640">
                <a:moveTo>
                  <a:pt x="0" y="0"/>
                </a:moveTo>
                <a:lnTo>
                  <a:pt x="4485601" y="0"/>
                </a:lnTo>
              </a:path>
            </a:pathLst>
          </a:custGeom>
          <a:ln w="7200">
            <a:solidFill>
              <a:srgbClr val="231F20"/>
            </a:solidFill>
          </a:ln>
        </p:spPr>
        <p:txBody>
          <a:bodyPr wrap="square" lIns="0" tIns="0" rIns="0" bIns="0" rtlCol="0"/>
          <a:lstStyle/>
          <a:p>
            <a:endParaRPr/>
          </a:p>
        </p:txBody>
      </p:sp>
      <p:sp>
        <p:nvSpPr>
          <p:cNvPr id="24" name="bk object 24"/>
          <p:cNvSpPr/>
          <p:nvPr/>
        </p:nvSpPr>
        <p:spPr>
          <a:xfrm>
            <a:off x="2582882" y="959510"/>
            <a:ext cx="0" cy="326390"/>
          </a:xfrm>
          <a:custGeom>
            <a:avLst/>
            <a:gdLst/>
            <a:ahLst/>
            <a:cxnLst/>
            <a:rect l="l" t="t" r="r" b="b"/>
            <a:pathLst>
              <a:path h="326390">
                <a:moveTo>
                  <a:pt x="0" y="325805"/>
                </a:moveTo>
                <a:lnTo>
                  <a:pt x="0" y="0"/>
                </a:lnTo>
              </a:path>
            </a:pathLst>
          </a:custGeom>
          <a:ln w="7200">
            <a:solidFill>
              <a:srgbClr val="231F20"/>
            </a:solidFill>
          </a:ln>
        </p:spPr>
        <p:txBody>
          <a:bodyPr wrap="square" lIns="0" tIns="0" rIns="0" bIns="0" rtlCol="0"/>
          <a:lstStyle/>
          <a:p>
            <a:endParaRPr/>
          </a:p>
        </p:txBody>
      </p:sp>
      <p:sp>
        <p:nvSpPr>
          <p:cNvPr id="25" name="bk object 25"/>
          <p:cNvSpPr/>
          <p:nvPr/>
        </p:nvSpPr>
        <p:spPr>
          <a:xfrm>
            <a:off x="7064878" y="959510"/>
            <a:ext cx="0" cy="326390"/>
          </a:xfrm>
          <a:custGeom>
            <a:avLst/>
            <a:gdLst/>
            <a:ahLst/>
            <a:cxnLst/>
            <a:rect l="l" t="t" r="r" b="b"/>
            <a:pathLst>
              <a:path h="326390">
                <a:moveTo>
                  <a:pt x="0" y="325805"/>
                </a:moveTo>
                <a:lnTo>
                  <a:pt x="0" y="0"/>
                </a:lnTo>
              </a:path>
            </a:pathLst>
          </a:custGeom>
          <a:ln w="7200">
            <a:solidFill>
              <a:srgbClr val="231F20"/>
            </a:solidFill>
          </a:ln>
        </p:spPr>
        <p:txBody>
          <a:bodyPr wrap="square" lIns="0" tIns="0" rIns="0" bIns="0" rtlCol="0"/>
          <a:lstStyle/>
          <a:p>
            <a:endParaRPr/>
          </a:p>
        </p:txBody>
      </p:sp>
      <p:sp>
        <p:nvSpPr>
          <p:cNvPr id="26" name="bk object 26"/>
          <p:cNvSpPr/>
          <p:nvPr/>
        </p:nvSpPr>
        <p:spPr>
          <a:xfrm>
            <a:off x="644284" y="1288909"/>
            <a:ext cx="1938655" cy="0"/>
          </a:xfrm>
          <a:custGeom>
            <a:avLst/>
            <a:gdLst/>
            <a:ahLst/>
            <a:cxnLst/>
            <a:rect l="l" t="t" r="r" b="b"/>
            <a:pathLst>
              <a:path w="1938655">
                <a:moveTo>
                  <a:pt x="0" y="0"/>
                </a:moveTo>
                <a:lnTo>
                  <a:pt x="1938604" y="0"/>
                </a:lnTo>
              </a:path>
            </a:pathLst>
          </a:custGeom>
          <a:ln w="7200">
            <a:solidFill>
              <a:srgbClr val="231F20"/>
            </a:solidFill>
          </a:ln>
        </p:spPr>
        <p:txBody>
          <a:bodyPr wrap="square" lIns="0" tIns="0" rIns="0" bIns="0" rtlCol="0"/>
          <a:lstStyle/>
          <a:p>
            <a:endParaRPr/>
          </a:p>
        </p:txBody>
      </p:sp>
      <p:sp>
        <p:nvSpPr>
          <p:cNvPr id="27" name="bk object 27"/>
          <p:cNvSpPr/>
          <p:nvPr/>
        </p:nvSpPr>
        <p:spPr>
          <a:xfrm>
            <a:off x="647885" y="1292504"/>
            <a:ext cx="0" cy="326390"/>
          </a:xfrm>
          <a:custGeom>
            <a:avLst/>
            <a:gdLst/>
            <a:ahLst/>
            <a:cxnLst/>
            <a:rect l="l" t="t" r="r" b="b"/>
            <a:pathLst>
              <a:path h="326390">
                <a:moveTo>
                  <a:pt x="0" y="325805"/>
                </a:moveTo>
                <a:lnTo>
                  <a:pt x="0" y="0"/>
                </a:lnTo>
              </a:path>
            </a:pathLst>
          </a:custGeom>
          <a:ln w="7200">
            <a:solidFill>
              <a:srgbClr val="231F20"/>
            </a:solidFill>
          </a:ln>
        </p:spPr>
        <p:txBody>
          <a:bodyPr wrap="square" lIns="0" tIns="0" rIns="0" bIns="0" rtlCol="0"/>
          <a:lstStyle/>
          <a:p>
            <a:endParaRPr/>
          </a:p>
        </p:txBody>
      </p:sp>
      <p:sp>
        <p:nvSpPr>
          <p:cNvPr id="28" name="bk object 28"/>
          <p:cNvSpPr/>
          <p:nvPr/>
        </p:nvSpPr>
        <p:spPr>
          <a:xfrm>
            <a:off x="2582882" y="1288909"/>
            <a:ext cx="4485640" cy="0"/>
          </a:xfrm>
          <a:custGeom>
            <a:avLst/>
            <a:gdLst/>
            <a:ahLst/>
            <a:cxnLst/>
            <a:rect l="l" t="t" r="r" b="b"/>
            <a:pathLst>
              <a:path w="4485640">
                <a:moveTo>
                  <a:pt x="0" y="0"/>
                </a:moveTo>
                <a:lnTo>
                  <a:pt x="4485601" y="0"/>
                </a:lnTo>
              </a:path>
            </a:pathLst>
          </a:custGeom>
          <a:ln w="7200">
            <a:solidFill>
              <a:srgbClr val="231F20"/>
            </a:solidFill>
          </a:ln>
        </p:spPr>
        <p:txBody>
          <a:bodyPr wrap="square" lIns="0" tIns="0" rIns="0" bIns="0" rtlCol="0"/>
          <a:lstStyle/>
          <a:p>
            <a:endParaRPr/>
          </a:p>
        </p:txBody>
      </p:sp>
      <p:sp>
        <p:nvSpPr>
          <p:cNvPr id="29" name="bk object 29"/>
          <p:cNvSpPr/>
          <p:nvPr/>
        </p:nvSpPr>
        <p:spPr>
          <a:xfrm>
            <a:off x="2582882" y="1292504"/>
            <a:ext cx="0" cy="326390"/>
          </a:xfrm>
          <a:custGeom>
            <a:avLst/>
            <a:gdLst/>
            <a:ahLst/>
            <a:cxnLst/>
            <a:rect l="l" t="t" r="r" b="b"/>
            <a:pathLst>
              <a:path h="326390">
                <a:moveTo>
                  <a:pt x="0" y="325805"/>
                </a:moveTo>
                <a:lnTo>
                  <a:pt x="0" y="0"/>
                </a:lnTo>
              </a:path>
            </a:pathLst>
          </a:custGeom>
          <a:ln w="7200">
            <a:solidFill>
              <a:srgbClr val="231F20"/>
            </a:solidFill>
          </a:ln>
        </p:spPr>
        <p:txBody>
          <a:bodyPr wrap="square" lIns="0" tIns="0" rIns="0" bIns="0" rtlCol="0"/>
          <a:lstStyle/>
          <a:p>
            <a:endParaRPr/>
          </a:p>
        </p:txBody>
      </p:sp>
      <p:sp>
        <p:nvSpPr>
          <p:cNvPr id="30" name="bk object 30"/>
          <p:cNvSpPr/>
          <p:nvPr/>
        </p:nvSpPr>
        <p:spPr>
          <a:xfrm>
            <a:off x="7064878" y="1292504"/>
            <a:ext cx="0" cy="326390"/>
          </a:xfrm>
          <a:custGeom>
            <a:avLst/>
            <a:gdLst/>
            <a:ahLst/>
            <a:cxnLst/>
            <a:rect l="l" t="t" r="r" b="b"/>
            <a:pathLst>
              <a:path h="326390">
                <a:moveTo>
                  <a:pt x="0" y="325805"/>
                </a:moveTo>
                <a:lnTo>
                  <a:pt x="0" y="0"/>
                </a:lnTo>
              </a:path>
            </a:pathLst>
          </a:custGeom>
          <a:ln w="7200">
            <a:solidFill>
              <a:srgbClr val="231F20"/>
            </a:solidFill>
          </a:ln>
        </p:spPr>
        <p:txBody>
          <a:bodyPr wrap="square" lIns="0" tIns="0" rIns="0" bIns="0" rtlCol="0"/>
          <a:lstStyle/>
          <a:p>
            <a:endParaRPr/>
          </a:p>
        </p:txBody>
      </p:sp>
      <p:sp>
        <p:nvSpPr>
          <p:cNvPr id="31" name="bk object 31"/>
          <p:cNvSpPr/>
          <p:nvPr/>
        </p:nvSpPr>
        <p:spPr>
          <a:xfrm>
            <a:off x="644284" y="1621916"/>
            <a:ext cx="1938655" cy="0"/>
          </a:xfrm>
          <a:custGeom>
            <a:avLst/>
            <a:gdLst/>
            <a:ahLst/>
            <a:cxnLst/>
            <a:rect l="l" t="t" r="r" b="b"/>
            <a:pathLst>
              <a:path w="1938655">
                <a:moveTo>
                  <a:pt x="0" y="0"/>
                </a:moveTo>
                <a:lnTo>
                  <a:pt x="1938604" y="0"/>
                </a:lnTo>
              </a:path>
            </a:pathLst>
          </a:custGeom>
          <a:ln w="7200">
            <a:solidFill>
              <a:srgbClr val="231F20"/>
            </a:solidFill>
          </a:ln>
        </p:spPr>
        <p:txBody>
          <a:bodyPr wrap="square" lIns="0" tIns="0" rIns="0" bIns="0" rtlCol="0"/>
          <a:lstStyle/>
          <a:p>
            <a:endParaRPr/>
          </a:p>
        </p:txBody>
      </p:sp>
      <p:sp>
        <p:nvSpPr>
          <p:cNvPr id="32" name="bk object 32"/>
          <p:cNvSpPr/>
          <p:nvPr/>
        </p:nvSpPr>
        <p:spPr>
          <a:xfrm>
            <a:off x="647885" y="1625510"/>
            <a:ext cx="0" cy="740410"/>
          </a:xfrm>
          <a:custGeom>
            <a:avLst/>
            <a:gdLst/>
            <a:ahLst/>
            <a:cxnLst/>
            <a:rect l="l" t="t" r="r" b="b"/>
            <a:pathLst>
              <a:path h="740410">
                <a:moveTo>
                  <a:pt x="0" y="739800"/>
                </a:moveTo>
                <a:lnTo>
                  <a:pt x="0" y="0"/>
                </a:lnTo>
              </a:path>
            </a:pathLst>
          </a:custGeom>
          <a:ln w="7200">
            <a:solidFill>
              <a:srgbClr val="231F20"/>
            </a:solidFill>
          </a:ln>
        </p:spPr>
        <p:txBody>
          <a:bodyPr wrap="square" lIns="0" tIns="0" rIns="0" bIns="0" rtlCol="0"/>
          <a:lstStyle/>
          <a:p>
            <a:endParaRPr/>
          </a:p>
        </p:txBody>
      </p:sp>
      <p:sp>
        <p:nvSpPr>
          <p:cNvPr id="33" name="bk object 33"/>
          <p:cNvSpPr/>
          <p:nvPr/>
        </p:nvSpPr>
        <p:spPr>
          <a:xfrm>
            <a:off x="2582882" y="1621916"/>
            <a:ext cx="4485640" cy="0"/>
          </a:xfrm>
          <a:custGeom>
            <a:avLst/>
            <a:gdLst/>
            <a:ahLst/>
            <a:cxnLst/>
            <a:rect l="l" t="t" r="r" b="b"/>
            <a:pathLst>
              <a:path w="4485640">
                <a:moveTo>
                  <a:pt x="0" y="0"/>
                </a:moveTo>
                <a:lnTo>
                  <a:pt x="4485601" y="0"/>
                </a:lnTo>
              </a:path>
            </a:pathLst>
          </a:custGeom>
          <a:ln w="7200">
            <a:solidFill>
              <a:srgbClr val="231F20"/>
            </a:solidFill>
          </a:ln>
        </p:spPr>
        <p:txBody>
          <a:bodyPr wrap="square" lIns="0" tIns="0" rIns="0" bIns="0" rtlCol="0"/>
          <a:lstStyle/>
          <a:p>
            <a:endParaRPr/>
          </a:p>
        </p:txBody>
      </p:sp>
      <p:sp>
        <p:nvSpPr>
          <p:cNvPr id="34" name="bk object 34"/>
          <p:cNvSpPr/>
          <p:nvPr/>
        </p:nvSpPr>
        <p:spPr>
          <a:xfrm>
            <a:off x="2582882" y="1625510"/>
            <a:ext cx="0" cy="740410"/>
          </a:xfrm>
          <a:custGeom>
            <a:avLst/>
            <a:gdLst/>
            <a:ahLst/>
            <a:cxnLst/>
            <a:rect l="l" t="t" r="r" b="b"/>
            <a:pathLst>
              <a:path h="740410">
                <a:moveTo>
                  <a:pt x="0" y="739800"/>
                </a:moveTo>
                <a:lnTo>
                  <a:pt x="0" y="0"/>
                </a:lnTo>
              </a:path>
            </a:pathLst>
          </a:custGeom>
          <a:ln w="7200">
            <a:solidFill>
              <a:srgbClr val="231F20"/>
            </a:solidFill>
          </a:ln>
        </p:spPr>
        <p:txBody>
          <a:bodyPr wrap="square" lIns="0" tIns="0" rIns="0" bIns="0" rtlCol="0"/>
          <a:lstStyle/>
          <a:p>
            <a:endParaRPr/>
          </a:p>
        </p:txBody>
      </p:sp>
      <p:sp>
        <p:nvSpPr>
          <p:cNvPr id="35" name="bk object 35"/>
          <p:cNvSpPr/>
          <p:nvPr/>
        </p:nvSpPr>
        <p:spPr>
          <a:xfrm>
            <a:off x="7064878" y="1625510"/>
            <a:ext cx="0" cy="740410"/>
          </a:xfrm>
          <a:custGeom>
            <a:avLst/>
            <a:gdLst/>
            <a:ahLst/>
            <a:cxnLst/>
            <a:rect l="l" t="t" r="r" b="b"/>
            <a:pathLst>
              <a:path h="740410">
                <a:moveTo>
                  <a:pt x="0" y="739800"/>
                </a:moveTo>
                <a:lnTo>
                  <a:pt x="0" y="0"/>
                </a:lnTo>
              </a:path>
            </a:pathLst>
          </a:custGeom>
          <a:ln w="7200">
            <a:solidFill>
              <a:srgbClr val="231F20"/>
            </a:solidFill>
          </a:ln>
        </p:spPr>
        <p:txBody>
          <a:bodyPr wrap="square" lIns="0" tIns="0" rIns="0" bIns="0" rtlCol="0"/>
          <a:lstStyle/>
          <a:p>
            <a:endParaRPr/>
          </a:p>
        </p:txBody>
      </p:sp>
      <p:sp>
        <p:nvSpPr>
          <p:cNvPr id="36" name="bk object 36"/>
          <p:cNvSpPr/>
          <p:nvPr/>
        </p:nvSpPr>
        <p:spPr>
          <a:xfrm>
            <a:off x="644284" y="2368918"/>
            <a:ext cx="1938655" cy="0"/>
          </a:xfrm>
          <a:custGeom>
            <a:avLst/>
            <a:gdLst/>
            <a:ahLst/>
            <a:cxnLst/>
            <a:rect l="l" t="t" r="r" b="b"/>
            <a:pathLst>
              <a:path w="1938655">
                <a:moveTo>
                  <a:pt x="0" y="0"/>
                </a:moveTo>
                <a:lnTo>
                  <a:pt x="1938604" y="0"/>
                </a:lnTo>
              </a:path>
            </a:pathLst>
          </a:custGeom>
          <a:ln w="7200">
            <a:solidFill>
              <a:srgbClr val="231F20"/>
            </a:solidFill>
          </a:ln>
        </p:spPr>
        <p:txBody>
          <a:bodyPr wrap="square" lIns="0" tIns="0" rIns="0" bIns="0" rtlCol="0"/>
          <a:lstStyle/>
          <a:p>
            <a:endParaRPr/>
          </a:p>
        </p:txBody>
      </p:sp>
      <p:sp>
        <p:nvSpPr>
          <p:cNvPr id="37" name="bk object 37"/>
          <p:cNvSpPr/>
          <p:nvPr/>
        </p:nvSpPr>
        <p:spPr>
          <a:xfrm>
            <a:off x="647885" y="2372511"/>
            <a:ext cx="0" cy="740410"/>
          </a:xfrm>
          <a:custGeom>
            <a:avLst/>
            <a:gdLst/>
            <a:ahLst/>
            <a:cxnLst/>
            <a:rect l="l" t="t" r="r" b="b"/>
            <a:pathLst>
              <a:path h="740410">
                <a:moveTo>
                  <a:pt x="0" y="739800"/>
                </a:moveTo>
                <a:lnTo>
                  <a:pt x="0" y="0"/>
                </a:lnTo>
              </a:path>
            </a:pathLst>
          </a:custGeom>
          <a:ln w="7200">
            <a:solidFill>
              <a:srgbClr val="231F20"/>
            </a:solidFill>
          </a:ln>
        </p:spPr>
        <p:txBody>
          <a:bodyPr wrap="square" lIns="0" tIns="0" rIns="0" bIns="0" rtlCol="0"/>
          <a:lstStyle/>
          <a:p>
            <a:endParaRPr/>
          </a:p>
        </p:txBody>
      </p:sp>
      <p:sp>
        <p:nvSpPr>
          <p:cNvPr id="38" name="bk object 38"/>
          <p:cNvSpPr/>
          <p:nvPr/>
        </p:nvSpPr>
        <p:spPr>
          <a:xfrm>
            <a:off x="2582882" y="2368918"/>
            <a:ext cx="4485640" cy="0"/>
          </a:xfrm>
          <a:custGeom>
            <a:avLst/>
            <a:gdLst/>
            <a:ahLst/>
            <a:cxnLst/>
            <a:rect l="l" t="t" r="r" b="b"/>
            <a:pathLst>
              <a:path w="4485640">
                <a:moveTo>
                  <a:pt x="0" y="0"/>
                </a:moveTo>
                <a:lnTo>
                  <a:pt x="4485601" y="0"/>
                </a:lnTo>
              </a:path>
            </a:pathLst>
          </a:custGeom>
          <a:ln w="7200">
            <a:solidFill>
              <a:srgbClr val="231F20"/>
            </a:solidFill>
          </a:ln>
        </p:spPr>
        <p:txBody>
          <a:bodyPr wrap="square" lIns="0" tIns="0" rIns="0" bIns="0" rtlCol="0"/>
          <a:lstStyle/>
          <a:p>
            <a:endParaRPr/>
          </a:p>
        </p:txBody>
      </p:sp>
      <p:sp>
        <p:nvSpPr>
          <p:cNvPr id="39" name="bk object 39"/>
          <p:cNvSpPr/>
          <p:nvPr/>
        </p:nvSpPr>
        <p:spPr>
          <a:xfrm>
            <a:off x="2582882" y="2372511"/>
            <a:ext cx="0" cy="740410"/>
          </a:xfrm>
          <a:custGeom>
            <a:avLst/>
            <a:gdLst/>
            <a:ahLst/>
            <a:cxnLst/>
            <a:rect l="l" t="t" r="r" b="b"/>
            <a:pathLst>
              <a:path h="740410">
                <a:moveTo>
                  <a:pt x="0" y="739800"/>
                </a:moveTo>
                <a:lnTo>
                  <a:pt x="0" y="0"/>
                </a:lnTo>
              </a:path>
            </a:pathLst>
          </a:custGeom>
          <a:ln w="7200">
            <a:solidFill>
              <a:srgbClr val="231F20"/>
            </a:solidFill>
          </a:ln>
        </p:spPr>
        <p:txBody>
          <a:bodyPr wrap="square" lIns="0" tIns="0" rIns="0" bIns="0" rtlCol="0"/>
          <a:lstStyle/>
          <a:p>
            <a:endParaRPr/>
          </a:p>
        </p:txBody>
      </p:sp>
      <p:sp>
        <p:nvSpPr>
          <p:cNvPr id="40" name="bk object 40"/>
          <p:cNvSpPr/>
          <p:nvPr/>
        </p:nvSpPr>
        <p:spPr>
          <a:xfrm>
            <a:off x="7064878" y="2372511"/>
            <a:ext cx="0" cy="740410"/>
          </a:xfrm>
          <a:custGeom>
            <a:avLst/>
            <a:gdLst/>
            <a:ahLst/>
            <a:cxnLst/>
            <a:rect l="l" t="t" r="r" b="b"/>
            <a:pathLst>
              <a:path h="740410">
                <a:moveTo>
                  <a:pt x="0" y="739800"/>
                </a:moveTo>
                <a:lnTo>
                  <a:pt x="0" y="0"/>
                </a:lnTo>
              </a:path>
            </a:pathLst>
          </a:custGeom>
          <a:ln w="7200">
            <a:solidFill>
              <a:srgbClr val="231F20"/>
            </a:solidFill>
          </a:ln>
        </p:spPr>
        <p:txBody>
          <a:bodyPr wrap="square" lIns="0" tIns="0" rIns="0" bIns="0" rtlCol="0"/>
          <a:lstStyle/>
          <a:p>
            <a:endParaRPr/>
          </a:p>
        </p:txBody>
      </p:sp>
      <p:sp>
        <p:nvSpPr>
          <p:cNvPr id="41" name="bk object 41"/>
          <p:cNvSpPr/>
          <p:nvPr/>
        </p:nvSpPr>
        <p:spPr>
          <a:xfrm>
            <a:off x="644284" y="3115919"/>
            <a:ext cx="1938655" cy="0"/>
          </a:xfrm>
          <a:custGeom>
            <a:avLst/>
            <a:gdLst/>
            <a:ahLst/>
            <a:cxnLst/>
            <a:rect l="l" t="t" r="r" b="b"/>
            <a:pathLst>
              <a:path w="1938655">
                <a:moveTo>
                  <a:pt x="0" y="0"/>
                </a:moveTo>
                <a:lnTo>
                  <a:pt x="1938604" y="0"/>
                </a:lnTo>
              </a:path>
            </a:pathLst>
          </a:custGeom>
          <a:ln w="7200">
            <a:solidFill>
              <a:srgbClr val="231F20"/>
            </a:solidFill>
          </a:ln>
        </p:spPr>
        <p:txBody>
          <a:bodyPr wrap="square" lIns="0" tIns="0" rIns="0" bIns="0" rtlCol="0"/>
          <a:lstStyle/>
          <a:p>
            <a:endParaRPr/>
          </a:p>
        </p:txBody>
      </p:sp>
      <p:sp>
        <p:nvSpPr>
          <p:cNvPr id="42" name="bk object 42"/>
          <p:cNvSpPr/>
          <p:nvPr/>
        </p:nvSpPr>
        <p:spPr>
          <a:xfrm>
            <a:off x="647885" y="3119513"/>
            <a:ext cx="0" cy="947419"/>
          </a:xfrm>
          <a:custGeom>
            <a:avLst/>
            <a:gdLst/>
            <a:ahLst/>
            <a:cxnLst/>
            <a:rect l="l" t="t" r="r" b="b"/>
            <a:pathLst>
              <a:path h="947420">
                <a:moveTo>
                  <a:pt x="0" y="946797"/>
                </a:moveTo>
                <a:lnTo>
                  <a:pt x="0" y="0"/>
                </a:lnTo>
              </a:path>
            </a:pathLst>
          </a:custGeom>
          <a:ln w="7200">
            <a:solidFill>
              <a:srgbClr val="231F20"/>
            </a:solidFill>
          </a:ln>
        </p:spPr>
        <p:txBody>
          <a:bodyPr wrap="square" lIns="0" tIns="0" rIns="0" bIns="0" rtlCol="0"/>
          <a:lstStyle/>
          <a:p>
            <a:endParaRPr/>
          </a:p>
        </p:txBody>
      </p:sp>
      <p:sp>
        <p:nvSpPr>
          <p:cNvPr id="43" name="bk object 43"/>
          <p:cNvSpPr/>
          <p:nvPr/>
        </p:nvSpPr>
        <p:spPr>
          <a:xfrm>
            <a:off x="2582882" y="3115919"/>
            <a:ext cx="4485640" cy="0"/>
          </a:xfrm>
          <a:custGeom>
            <a:avLst/>
            <a:gdLst/>
            <a:ahLst/>
            <a:cxnLst/>
            <a:rect l="l" t="t" r="r" b="b"/>
            <a:pathLst>
              <a:path w="4485640">
                <a:moveTo>
                  <a:pt x="0" y="0"/>
                </a:moveTo>
                <a:lnTo>
                  <a:pt x="4485601" y="0"/>
                </a:lnTo>
              </a:path>
            </a:pathLst>
          </a:custGeom>
          <a:ln w="7200">
            <a:solidFill>
              <a:srgbClr val="231F20"/>
            </a:solidFill>
          </a:ln>
        </p:spPr>
        <p:txBody>
          <a:bodyPr wrap="square" lIns="0" tIns="0" rIns="0" bIns="0" rtlCol="0"/>
          <a:lstStyle/>
          <a:p>
            <a:endParaRPr/>
          </a:p>
        </p:txBody>
      </p:sp>
      <p:sp>
        <p:nvSpPr>
          <p:cNvPr id="44" name="bk object 44"/>
          <p:cNvSpPr/>
          <p:nvPr/>
        </p:nvSpPr>
        <p:spPr>
          <a:xfrm>
            <a:off x="2582882" y="3119513"/>
            <a:ext cx="0" cy="947419"/>
          </a:xfrm>
          <a:custGeom>
            <a:avLst/>
            <a:gdLst/>
            <a:ahLst/>
            <a:cxnLst/>
            <a:rect l="l" t="t" r="r" b="b"/>
            <a:pathLst>
              <a:path h="947420">
                <a:moveTo>
                  <a:pt x="0" y="946797"/>
                </a:moveTo>
                <a:lnTo>
                  <a:pt x="0" y="0"/>
                </a:lnTo>
              </a:path>
            </a:pathLst>
          </a:custGeom>
          <a:ln w="7200">
            <a:solidFill>
              <a:srgbClr val="231F20"/>
            </a:solidFill>
          </a:ln>
        </p:spPr>
        <p:txBody>
          <a:bodyPr wrap="square" lIns="0" tIns="0" rIns="0" bIns="0" rtlCol="0"/>
          <a:lstStyle/>
          <a:p>
            <a:endParaRPr/>
          </a:p>
        </p:txBody>
      </p:sp>
      <p:sp>
        <p:nvSpPr>
          <p:cNvPr id="45" name="bk object 45"/>
          <p:cNvSpPr/>
          <p:nvPr/>
        </p:nvSpPr>
        <p:spPr>
          <a:xfrm>
            <a:off x="7064878" y="3119513"/>
            <a:ext cx="0" cy="947419"/>
          </a:xfrm>
          <a:custGeom>
            <a:avLst/>
            <a:gdLst/>
            <a:ahLst/>
            <a:cxnLst/>
            <a:rect l="l" t="t" r="r" b="b"/>
            <a:pathLst>
              <a:path h="947420">
                <a:moveTo>
                  <a:pt x="0" y="946797"/>
                </a:moveTo>
                <a:lnTo>
                  <a:pt x="0" y="0"/>
                </a:lnTo>
              </a:path>
            </a:pathLst>
          </a:custGeom>
          <a:ln w="7200">
            <a:solidFill>
              <a:srgbClr val="231F20"/>
            </a:solidFill>
          </a:ln>
        </p:spPr>
        <p:txBody>
          <a:bodyPr wrap="square" lIns="0" tIns="0" rIns="0" bIns="0" rtlCol="0"/>
          <a:lstStyle/>
          <a:p>
            <a:endParaRPr/>
          </a:p>
        </p:txBody>
      </p:sp>
      <p:sp>
        <p:nvSpPr>
          <p:cNvPr id="46" name="bk object 46"/>
          <p:cNvSpPr/>
          <p:nvPr/>
        </p:nvSpPr>
        <p:spPr>
          <a:xfrm>
            <a:off x="644284" y="4069917"/>
            <a:ext cx="1938655" cy="0"/>
          </a:xfrm>
          <a:custGeom>
            <a:avLst/>
            <a:gdLst/>
            <a:ahLst/>
            <a:cxnLst/>
            <a:rect l="l" t="t" r="r" b="b"/>
            <a:pathLst>
              <a:path w="1938655">
                <a:moveTo>
                  <a:pt x="0" y="0"/>
                </a:moveTo>
                <a:lnTo>
                  <a:pt x="1938604" y="0"/>
                </a:lnTo>
              </a:path>
            </a:pathLst>
          </a:custGeom>
          <a:ln w="7200">
            <a:solidFill>
              <a:srgbClr val="231F20"/>
            </a:solidFill>
          </a:ln>
        </p:spPr>
        <p:txBody>
          <a:bodyPr wrap="square" lIns="0" tIns="0" rIns="0" bIns="0" rtlCol="0"/>
          <a:lstStyle/>
          <a:p>
            <a:endParaRPr/>
          </a:p>
        </p:txBody>
      </p:sp>
      <p:sp>
        <p:nvSpPr>
          <p:cNvPr id="47" name="bk object 47"/>
          <p:cNvSpPr/>
          <p:nvPr/>
        </p:nvSpPr>
        <p:spPr>
          <a:xfrm>
            <a:off x="2582882" y="4069917"/>
            <a:ext cx="4485640" cy="0"/>
          </a:xfrm>
          <a:custGeom>
            <a:avLst/>
            <a:gdLst/>
            <a:ahLst/>
            <a:cxnLst/>
            <a:rect l="l" t="t" r="r" b="b"/>
            <a:pathLst>
              <a:path w="4485640">
                <a:moveTo>
                  <a:pt x="0" y="0"/>
                </a:moveTo>
                <a:lnTo>
                  <a:pt x="4485601" y="0"/>
                </a:lnTo>
              </a:path>
            </a:pathLst>
          </a:custGeom>
          <a:ln w="7200">
            <a:solidFill>
              <a:srgbClr val="231F20"/>
            </a:solidFill>
          </a:ln>
        </p:spPr>
        <p:txBody>
          <a:bodyPr wrap="square" lIns="0" tIns="0" rIns="0" bIns="0" rtlCol="0"/>
          <a:lstStyle/>
          <a:p>
            <a:endParaRPr/>
          </a:p>
        </p:txBody>
      </p:sp>
      <p:sp>
        <p:nvSpPr>
          <p:cNvPr id="2" name="Holder 2"/>
          <p:cNvSpPr>
            <a:spLocks noGrp="1"/>
          </p:cNvSpPr>
          <p:nvPr>
            <p:ph type="title"/>
          </p:nvPr>
        </p:nvSpPr>
        <p:spPr>
          <a:xfrm>
            <a:off x="767397" y="433070"/>
            <a:ext cx="13813155" cy="1732280"/>
          </a:xfrm>
          <a:prstGeom prst="rect">
            <a:avLst/>
          </a:prstGeom>
        </p:spPr>
        <p:txBody>
          <a:bodyPr wrap="square" lIns="0" tIns="0" rIns="0" bIns="0">
            <a:spAutoFit/>
          </a:bodyPr>
          <a:lstStyle>
            <a:lvl1pPr>
              <a:defRPr/>
            </a:lvl1pPr>
          </a:lstStyle>
          <a:p>
            <a:endParaRPr/>
          </a:p>
        </p:txBody>
      </p:sp>
      <p:sp>
        <p:nvSpPr>
          <p:cNvPr id="3" name="Holder 3"/>
          <p:cNvSpPr>
            <a:spLocks noGrp="1"/>
          </p:cNvSpPr>
          <p:nvPr>
            <p:ph type="body" idx="1"/>
          </p:nvPr>
        </p:nvSpPr>
        <p:spPr>
          <a:xfrm>
            <a:off x="767397" y="2490152"/>
            <a:ext cx="13813155" cy="7145655"/>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a:xfrm>
            <a:off x="5218303" y="10068878"/>
            <a:ext cx="4911344" cy="541337"/>
          </a:xfrm>
          <a:prstGeom prst="rect">
            <a:avLst/>
          </a:prstGeom>
        </p:spPr>
        <p:txBody>
          <a:bodyPr wrap="square" lIns="0" tIns="0" rIns="0" bIns="0">
            <a:spAutoFit/>
          </a:bodyPr>
          <a:lstStyle>
            <a:lvl1pPr algn="ctr">
              <a:defRPr>
                <a:solidFill>
                  <a:schemeClr val="tx1">
                    <a:tint val="75000"/>
                  </a:schemeClr>
                </a:solidFill>
              </a:defRPr>
            </a:lvl1pPr>
          </a:lstStyle>
          <a:p>
            <a:endParaRPr/>
          </a:p>
        </p:txBody>
      </p:sp>
      <p:sp>
        <p:nvSpPr>
          <p:cNvPr id="5" name="Holder 5"/>
          <p:cNvSpPr>
            <a:spLocks noGrp="1"/>
          </p:cNvSpPr>
          <p:nvPr>
            <p:ph type="dt" sz="half" idx="6"/>
          </p:nvPr>
        </p:nvSpPr>
        <p:spPr>
          <a:xfrm>
            <a:off x="767397" y="10068878"/>
            <a:ext cx="3530028" cy="541337"/>
          </a:xfrm>
          <a:prstGeom prst="rect">
            <a:avLst/>
          </a:prstGeom>
        </p:spPr>
        <p:txBody>
          <a:bodyPr wrap="square" lIns="0" tIns="0" rIns="0" bIns="0">
            <a:spAutoFit/>
          </a:bodyPr>
          <a:lstStyle>
            <a:lvl1pPr algn="l">
              <a:defRPr>
                <a:solidFill>
                  <a:schemeClr val="tx1">
                    <a:tint val="75000"/>
                  </a:schemeClr>
                </a:solidFill>
              </a:defRPr>
            </a:lvl1pPr>
          </a:lstStyle>
          <a:p>
            <a:fld id="{1D8BD707-D9CF-40AE-B4C6-C98DA3205C09}" type="datetimeFigureOut">
              <a:rPr lang="en-US"/>
              <a:t>4/22/2025</a:t>
            </a:fld>
            <a:endParaRPr lang="en-US"/>
          </a:p>
        </p:txBody>
      </p:sp>
      <p:sp>
        <p:nvSpPr>
          <p:cNvPr id="6" name="Holder 6"/>
          <p:cNvSpPr>
            <a:spLocks noGrp="1"/>
          </p:cNvSpPr>
          <p:nvPr>
            <p:ph type="sldNum" sz="quarter" idx="7"/>
          </p:nvPr>
        </p:nvSpPr>
        <p:spPr>
          <a:xfrm>
            <a:off x="11050524" y="10068878"/>
            <a:ext cx="3530028" cy="541337"/>
          </a:xfrm>
          <a:prstGeom prst="rect">
            <a:avLst/>
          </a:prstGeom>
        </p:spPr>
        <p:txBody>
          <a:bodyPr wrap="square" lIns="0" tIns="0" rIns="0" bIns="0">
            <a:spAutoFit/>
          </a:bodyPr>
          <a:lstStyle>
            <a:lvl1pPr algn="r">
              <a:defRPr>
                <a:solidFill>
                  <a:schemeClr val="tx1">
                    <a:tint val="75000"/>
                  </a:schemeClr>
                </a:solidFill>
              </a:defRPr>
            </a:lvl1pPr>
          </a:lstStyle>
          <a:p>
            <a:fld id="{B6F15528-21DE-4FAA-801E-634DDDAF4B2B}" type="slidenum">
              <a:t>‹#›</a:t>
            </a:fld>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Lst>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8.png"/><Relationship Id="rId13" Type="http://schemas.openxmlformats.org/officeDocument/2006/relationships/image" Target="../media/image13.png"/><Relationship Id="rId3" Type="http://schemas.openxmlformats.org/officeDocument/2006/relationships/image" Target="../media/image3.png"/><Relationship Id="rId7" Type="http://schemas.openxmlformats.org/officeDocument/2006/relationships/image" Target="../media/image7.gif"/><Relationship Id="rId12" Type="http://schemas.openxmlformats.org/officeDocument/2006/relationships/image" Target="../media/image12.png"/><Relationship Id="rId2" Type="http://schemas.openxmlformats.org/officeDocument/2006/relationships/image" Target="../media/image2.png"/><Relationship Id="rId1" Type="http://schemas.openxmlformats.org/officeDocument/2006/relationships/slideLayout" Target="../slideLayouts/slideLayout5.xml"/><Relationship Id="rId6" Type="http://schemas.openxmlformats.org/officeDocument/2006/relationships/image" Target="../media/image6.png"/><Relationship Id="rId11" Type="http://schemas.openxmlformats.org/officeDocument/2006/relationships/image" Target="../media/image11.png"/><Relationship Id="rId5" Type="http://schemas.openxmlformats.org/officeDocument/2006/relationships/image" Target="../media/image5.gif"/><Relationship Id="rId15" Type="http://schemas.openxmlformats.org/officeDocument/2006/relationships/image" Target="../media/image15.png"/><Relationship Id="rId10" Type="http://schemas.openxmlformats.org/officeDocument/2006/relationships/image" Target="../media/image10.jpeg"/><Relationship Id="rId4" Type="http://schemas.openxmlformats.org/officeDocument/2006/relationships/image" Target="../media/image4.png"/><Relationship Id="rId9" Type="http://schemas.openxmlformats.org/officeDocument/2006/relationships/image" Target="../media/image9.png"/><Relationship Id="rId14" Type="http://schemas.openxmlformats.org/officeDocument/2006/relationships/image" Target="../media/image14.jpeg"/></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 name="object 14"/>
          <p:cNvSpPr/>
          <p:nvPr/>
        </p:nvSpPr>
        <p:spPr>
          <a:xfrm>
            <a:off x="401968" y="1718148"/>
            <a:ext cx="2338705" cy="794385"/>
          </a:xfrm>
          <a:custGeom>
            <a:avLst/>
            <a:gdLst/>
            <a:ahLst/>
            <a:cxnLst/>
            <a:rect l="l" t="t" r="r" b="b"/>
            <a:pathLst>
              <a:path w="2338705" h="794385">
                <a:moveTo>
                  <a:pt x="0" y="793940"/>
                </a:moveTo>
                <a:lnTo>
                  <a:pt x="2338387" y="793940"/>
                </a:lnTo>
                <a:lnTo>
                  <a:pt x="2338387" y="0"/>
                </a:lnTo>
                <a:lnTo>
                  <a:pt x="0" y="0"/>
                </a:lnTo>
                <a:lnTo>
                  <a:pt x="0" y="793940"/>
                </a:lnTo>
                <a:close/>
              </a:path>
            </a:pathLst>
          </a:custGeom>
          <a:solidFill>
            <a:srgbClr val="314889"/>
          </a:solidFill>
        </p:spPr>
        <p:txBody>
          <a:bodyPr wrap="square" lIns="0" tIns="0" rIns="0" bIns="0" rtlCol="0"/>
          <a:lstStyle/>
          <a:p>
            <a:endParaRPr/>
          </a:p>
        </p:txBody>
      </p:sp>
      <p:sp>
        <p:nvSpPr>
          <p:cNvPr id="15" name="object 15"/>
          <p:cNvSpPr/>
          <p:nvPr/>
        </p:nvSpPr>
        <p:spPr>
          <a:xfrm>
            <a:off x="455198" y="1428835"/>
            <a:ext cx="1034217" cy="1030812"/>
          </a:xfrm>
          <a:prstGeom prst="rect">
            <a:avLst/>
          </a:prstGeom>
          <a:blipFill>
            <a:blip r:embed="rId2" cstate="print"/>
            <a:stretch>
              <a:fillRect/>
            </a:stretch>
          </a:blipFill>
        </p:spPr>
        <p:txBody>
          <a:bodyPr wrap="square" lIns="0" tIns="0" rIns="0" bIns="0" rtlCol="0"/>
          <a:lstStyle/>
          <a:p>
            <a:endParaRPr/>
          </a:p>
        </p:txBody>
      </p:sp>
      <p:sp>
        <p:nvSpPr>
          <p:cNvPr id="16" name="object 16"/>
          <p:cNvSpPr/>
          <p:nvPr/>
        </p:nvSpPr>
        <p:spPr>
          <a:xfrm>
            <a:off x="474496" y="1439318"/>
            <a:ext cx="1034415" cy="1030605"/>
          </a:xfrm>
          <a:custGeom>
            <a:avLst/>
            <a:gdLst/>
            <a:ahLst/>
            <a:cxnLst/>
            <a:rect l="l" t="t" r="r" b="b"/>
            <a:pathLst>
              <a:path w="1034414" h="1030605">
                <a:moveTo>
                  <a:pt x="444801" y="4707"/>
                </a:moveTo>
                <a:lnTo>
                  <a:pt x="398447" y="13349"/>
                </a:lnTo>
                <a:lnTo>
                  <a:pt x="353843" y="25879"/>
                </a:lnTo>
                <a:lnTo>
                  <a:pt x="311145" y="42091"/>
                </a:lnTo>
                <a:lnTo>
                  <a:pt x="270508" y="61779"/>
                </a:lnTo>
                <a:lnTo>
                  <a:pt x="232087" y="84737"/>
                </a:lnTo>
                <a:lnTo>
                  <a:pt x="196036" y="110761"/>
                </a:lnTo>
                <a:lnTo>
                  <a:pt x="162511" y="139643"/>
                </a:lnTo>
                <a:lnTo>
                  <a:pt x="131666" y="171178"/>
                </a:lnTo>
                <a:lnTo>
                  <a:pt x="103657" y="205161"/>
                </a:lnTo>
                <a:lnTo>
                  <a:pt x="78638" y="241385"/>
                </a:lnTo>
                <a:lnTo>
                  <a:pt x="56765" y="279645"/>
                </a:lnTo>
                <a:lnTo>
                  <a:pt x="38191" y="319735"/>
                </a:lnTo>
                <a:lnTo>
                  <a:pt x="23073" y="361449"/>
                </a:lnTo>
                <a:lnTo>
                  <a:pt x="11565" y="404582"/>
                </a:lnTo>
                <a:lnTo>
                  <a:pt x="3822" y="448927"/>
                </a:lnTo>
                <a:lnTo>
                  <a:pt x="0" y="494279"/>
                </a:lnTo>
                <a:lnTo>
                  <a:pt x="252" y="540432"/>
                </a:lnTo>
                <a:lnTo>
                  <a:pt x="4733" y="587180"/>
                </a:lnTo>
                <a:lnTo>
                  <a:pt x="13413" y="633365"/>
                </a:lnTo>
                <a:lnTo>
                  <a:pt x="25994" y="677807"/>
                </a:lnTo>
                <a:lnTo>
                  <a:pt x="42268" y="720352"/>
                </a:lnTo>
                <a:lnTo>
                  <a:pt x="62030" y="760845"/>
                </a:lnTo>
                <a:lnTo>
                  <a:pt x="85074" y="799131"/>
                </a:lnTo>
                <a:lnTo>
                  <a:pt x="111194" y="835056"/>
                </a:lnTo>
                <a:lnTo>
                  <a:pt x="140184" y="868465"/>
                </a:lnTo>
                <a:lnTo>
                  <a:pt x="171837" y="899204"/>
                </a:lnTo>
                <a:lnTo>
                  <a:pt x="205947" y="927118"/>
                </a:lnTo>
                <a:lnTo>
                  <a:pt x="242309" y="952052"/>
                </a:lnTo>
                <a:lnTo>
                  <a:pt x="280716" y="973852"/>
                </a:lnTo>
                <a:lnTo>
                  <a:pt x="320962" y="992364"/>
                </a:lnTo>
                <a:lnTo>
                  <a:pt x="362842" y="1007432"/>
                </a:lnTo>
                <a:lnTo>
                  <a:pt x="406148" y="1018902"/>
                </a:lnTo>
                <a:lnTo>
                  <a:pt x="450674" y="1026619"/>
                </a:lnTo>
                <a:lnTo>
                  <a:pt x="496216" y="1030430"/>
                </a:lnTo>
                <a:lnTo>
                  <a:pt x="542565" y="1030179"/>
                </a:lnTo>
                <a:lnTo>
                  <a:pt x="589518" y="1025711"/>
                </a:lnTo>
                <a:lnTo>
                  <a:pt x="635859" y="1017060"/>
                </a:lnTo>
                <a:lnTo>
                  <a:pt x="680451" y="1004525"/>
                </a:lnTo>
                <a:lnTo>
                  <a:pt x="723140" y="988311"/>
                </a:lnTo>
                <a:lnTo>
                  <a:pt x="763769" y="968623"/>
                </a:lnTo>
                <a:lnTo>
                  <a:pt x="802185" y="945666"/>
                </a:lnTo>
                <a:lnTo>
                  <a:pt x="838231" y="919646"/>
                </a:lnTo>
                <a:lnTo>
                  <a:pt x="871752" y="890768"/>
                </a:lnTo>
                <a:lnTo>
                  <a:pt x="902593" y="859236"/>
                </a:lnTo>
                <a:lnTo>
                  <a:pt x="930600" y="825257"/>
                </a:lnTo>
                <a:lnTo>
                  <a:pt x="955616" y="789036"/>
                </a:lnTo>
                <a:lnTo>
                  <a:pt x="977487" y="750777"/>
                </a:lnTo>
                <a:lnTo>
                  <a:pt x="996057" y="710686"/>
                </a:lnTo>
                <a:lnTo>
                  <a:pt x="1011171" y="668968"/>
                </a:lnTo>
                <a:lnTo>
                  <a:pt x="1022674" y="625829"/>
                </a:lnTo>
                <a:lnTo>
                  <a:pt x="1030411" y="581474"/>
                </a:lnTo>
                <a:lnTo>
                  <a:pt x="1034226" y="536107"/>
                </a:lnTo>
                <a:lnTo>
                  <a:pt x="1033964" y="489935"/>
                </a:lnTo>
                <a:lnTo>
                  <a:pt x="1029471" y="443162"/>
                </a:lnTo>
                <a:lnTo>
                  <a:pt x="1020785" y="396995"/>
                </a:lnTo>
                <a:lnTo>
                  <a:pt x="1008199" y="352569"/>
                </a:lnTo>
                <a:lnTo>
                  <a:pt x="991920" y="310038"/>
                </a:lnTo>
                <a:lnTo>
                  <a:pt x="972154" y="269557"/>
                </a:lnTo>
                <a:lnTo>
                  <a:pt x="949108" y="231282"/>
                </a:lnTo>
                <a:lnTo>
                  <a:pt x="922986" y="195365"/>
                </a:lnTo>
                <a:lnTo>
                  <a:pt x="893997" y="161963"/>
                </a:lnTo>
                <a:lnTo>
                  <a:pt x="862345" y="131229"/>
                </a:lnTo>
                <a:lnTo>
                  <a:pt x="828238" y="103320"/>
                </a:lnTo>
                <a:lnTo>
                  <a:pt x="791881" y="78388"/>
                </a:lnTo>
                <a:lnTo>
                  <a:pt x="753481" y="56589"/>
                </a:lnTo>
                <a:lnTo>
                  <a:pt x="713245" y="38077"/>
                </a:lnTo>
                <a:lnTo>
                  <a:pt x="671377" y="23008"/>
                </a:lnTo>
                <a:lnTo>
                  <a:pt x="628086" y="11535"/>
                </a:lnTo>
                <a:lnTo>
                  <a:pt x="583576" y="3814"/>
                </a:lnTo>
                <a:lnTo>
                  <a:pt x="538055" y="0"/>
                </a:lnTo>
                <a:lnTo>
                  <a:pt x="491727" y="246"/>
                </a:lnTo>
                <a:lnTo>
                  <a:pt x="444801" y="4707"/>
                </a:lnTo>
              </a:path>
            </a:pathLst>
          </a:custGeom>
          <a:ln w="36004">
            <a:solidFill>
              <a:srgbClr val="FFFFFF"/>
            </a:solidFill>
          </a:ln>
        </p:spPr>
        <p:txBody>
          <a:bodyPr wrap="square" lIns="0" tIns="0" rIns="0" bIns="0" rtlCol="0"/>
          <a:lstStyle/>
          <a:p>
            <a:endParaRPr/>
          </a:p>
        </p:txBody>
      </p:sp>
      <p:sp>
        <p:nvSpPr>
          <p:cNvPr id="144" name="object 144"/>
          <p:cNvSpPr/>
          <p:nvPr/>
        </p:nvSpPr>
        <p:spPr>
          <a:xfrm>
            <a:off x="12258968" y="300029"/>
            <a:ext cx="22592" cy="5558"/>
          </a:xfrm>
          <a:prstGeom prst="rect">
            <a:avLst/>
          </a:prstGeom>
          <a:blipFill>
            <a:blip r:embed="rId3" cstate="print"/>
            <a:stretch>
              <a:fillRect/>
            </a:stretch>
          </a:blipFill>
        </p:spPr>
        <p:txBody>
          <a:bodyPr wrap="square" lIns="0" tIns="0" rIns="0" bIns="0" rtlCol="0"/>
          <a:lstStyle/>
          <a:p>
            <a:endParaRPr/>
          </a:p>
        </p:txBody>
      </p:sp>
      <p:sp>
        <p:nvSpPr>
          <p:cNvPr id="175" name="object 175"/>
          <p:cNvSpPr/>
          <p:nvPr/>
        </p:nvSpPr>
        <p:spPr>
          <a:xfrm>
            <a:off x="12166371" y="292938"/>
            <a:ext cx="95885" cy="18415"/>
          </a:xfrm>
          <a:custGeom>
            <a:avLst/>
            <a:gdLst/>
            <a:ahLst/>
            <a:cxnLst/>
            <a:rect l="l" t="t" r="r" b="b"/>
            <a:pathLst>
              <a:path w="95884" h="18414">
                <a:moveTo>
                  <a:pt x="55434" y="3683"/>
                </a:moveTo>
                <a:lnTo>
                  <a:pt x="25107" y="3683"/>
                </a:lnTo>
                <a:lnTo>
                  <a:pt x="39257" y="4723"/>
                </a:lnTo>
                <a:lnTo>
                  <a:pt x="53171" y="6910"/>
                </a:lnTo>
                <a:lnTo>
                  <a:pt x="66852" y="10242"/>
                </a:lnTo>
                <a:lnTo>
                  <a:pt x="80302" y="14719"/>
                </a:lnTo>
                <a:lnTo>
                  <a:pt x="75082" y="15367"/>
                </a:lnTo>
                <a:lnTo>
                  <a:pt x="79298" y="16129"/>
                </a:lnTo>
                <a:lnTo>
                  <a:pt x="83426" y="17005"/>
                </a:lnTo>
                <a:lnTo>
                  <a:pt x="87452" y="17983"/>
                </a:lnTo>
                <a:lnTo>
                  <a:pt x="90246" y="17691"/>
                </a:lnTo>
                <a:lnTo>
                  <a:pt x="92963" y="17437"/>
                </a:lnTo>
                <a:lnTo>
                  <a:pt x="95643" y="17233"/>
                </a:lnTo>
                <a:lnTo>
                  <a:pt x="78412" y="10047"/>
                </a:lnTo>
                <a:lnTo>
                  <a:pt x="60847" y="4711"/>
                </a:lnTo>
                <a:lnTo>
                  <a:pt x="55434" y="3683"/>
                </a:lnTo>
                <a:close/>
              </a:path>
              <a:path w="95884" h="18414">
                <a:moveTo>
                  <a:pt x="25107" y="0"/>
                </a:moveTo>
                <a:lnTo>
                  <a:pt x="17754" y="635"/>
                </a:lnTo>
                <a:lnTo>
                  <a:pt x="9232" y="1612"/>
                </a:lnTo>
                <a:lnTo>
                  <a:pt x="0" y="3136"/>
                </a:lnTo>
                <a:lnTo>
                  <a:pt x="6720" y="4147"/>
                </a:lnTo>
                <a:lnTo>
                  <a:pt x="13495" y="5840"/>
                </a:lnTo>
                <a:lnTo>
                  <a:pt x="20300" y="8207"/>
                </a:lnTo>
                <a:lnTo>
                  <a:pt x="27114" y="11239"/>
                </a:lnTo>
                <a:lnTo>
                  <a:pt x="35458" y="11328"/>
                </a:lnTo>
                <a:lnTo>
                  <a:pt x="30645" y="8521"/>
                </a:lnTo>
                <a:lnTo>
                  <a:pt x="25857" y="6159"/>
                </a:lnTo>
                <a:lnTo>
                  <a:pt x="20891" y="4305"/>
                </a:lnTo>
                <a:lnTo>
                  <a:pt x="22072" y="4038"/>
                </a:lnTo>
                <a:lnTo>
                  <a:pt x="23939" y="3683"/>
                </a:lnTo>
                <a:lnTo>
                  <a:pt x="55434" y="3683"/>
                </a:lnTo>
                <a:lnTo>
                  <a:pt x="43046" y="1328"/>
                </a:lnTo>
                <a:lnTo>
                  <a:pt x="25107" y="0"/>
                </a:lnTo>
                <a:close/>
              </a:path>
            </a:pathLst>
          </a:custGeom>
          <a:solidFill>
            <a:srgbClr val="FFFFFF"/>
          </a:solidFill>
        </p:spPr>
        <p:txBody>
          <a:bodyPr wrap="square" lIns="0" tIns="0" rIns="0" bIns="0" rtlCol="0"/>
          <a:lstStyle/>
          <a:p>
            <a:endParaRPr/>
          </a:p>
        </p:txBody>
      </p:sp>
      <p:sp>
        <p:nvSpPr>
          <p:cNvPr id="176" name="object 176"/>
          <p:cNvSpPr/>
          <p:nvPr/>
        </p:nvSpPr>
        <p:spPr>
          <a:xfrm>
            <a:off x="12187270" y="296621"/>
            <a:ext cx="59389" cy="11679"/>
          </a:xfrm>
          <a:prstGeom prst="rect">
            <a:avLst/>
          </a:prstGeom>
          <a:blipFill>
            <a:blip r:embed="rId4" cstate="print"/>
            <a:stretch>
              <a:fillRect/>
            </a:stretch>
          </a:blipFill>
        </p:spPr>
        <p:txBody>
          <a:bodyPr wrap="square" lIns="0" tIns="0" rIns="0" bIns="0" rtlCol="0"/>
          <a:lstStyle/>
          <a:p>
            <a:endParaRPr/>
          </a:p>
        </p:txBody>
      </p:sp>
      <p:sp>
        <p:nvSpPr>
          <p:cNvPr id="177" name="object 177"/>
          <p:cNvSpPr/>
          <p:nvPr/>
        </p:nvSpPr>
        <p:spPr>
          <a:xfrm>
            <a:off x="12131458" y="296976"/>
            <a:ext cx="50165" cy="13335"/>
          </a:xfrm>
          <a:custGeom>
            <a:avLst/>
            <a:gdLst/>
            <a:ahLst/>
            <a:cxnLst/>
            <a:rect l="l" t="t" r="r" b="b"/>
            <a:pathLst>
              <a:path w="50165" h="13335">
                <a:moveTo>
                  <a:pt x="28803" y="0"/>
                </a:moveTo>
                <a:lnTo>
                  <a:pt x="21815" y="1250"/>
                </a:lnTo>
                <a:lnTo>
                  <a:pt x="14635" y="2676"/>
                </a:lnTo>
                <a:lnTo>
                  <a:pt x="0" y="5829"/>
                </a:lnTo>
                <a:lnTo>
                  <a:pt x="1422" y="7365"/>
                </a:lnTo>
                <a:lnTo>
                  <a:pt x="3035" y="9677"/>
                </a:lnTo>
                <a:lnTo>
                  <a:pt x="4800" y="12763"/>
                </a:lnTo>
                <a:lnTo>
                  <a:pt x="8826" y="12026"/>
                </a:lnTo>
                <a:lnTo>
                  <a:pt x="8115" y="10642"/>
                </a:lnTo>
                <a:lnTo>
                  <a:pt x="7416" y="9372"/>
                </a:lnTo>
                <a:lnTo>
                  <a:pt x="6731" y="8242"/>
                </a:lnTo>
                <a:lnTo>
                  <a:pt x="21437" y="5194"/>
                </a:lnTo>
                <a:lnTo>
                  <a:pt x="28803" y="3936"/>
                </a:lnTo>
                <a:lnTo>
                  <a:pt x="43520" y="3936"/>
                </a:lnTo>
                <a:lnTo>
                  <a:pt x="42951" y="3632"/>
                </a:lnTo>
                <a:lnTo>
                  <a:pt x="35788" y="1104"/>
                </a:lnTo>
                <a:lnTo>
                  <a:pt x="28803" y="0"/>
                </a:lnTo>
                <a:close/>
              </a:path>
              <a:path w="50165" h="13335">
                <a:moveTo>
                  <a:pt x="43520" y="3936"/>
                </a:moveTo>
                <a:lnTo>
                  <a:pt x="28803" y="3936"/>
                </a:lnTo>
                <a:lnTo>
                  <a:pt x="33185" y="4724"/>
                </a:lnTo>
                <a:lnTo>
                  <a:pt x="37553" y="6045"/>
                </a:lnTo>
                <a:lnTo>
                  <a:pt x="41986" y="7937"/>
                </a:lnTo>
                <a:lnTo>
                  <a:pt x="44704" y="7746"/>
                </a:lnTo>
                <a:lnTo>
                  <a:pt x="50114" y="7467"/>
                </a:lnTo>
                <a:lnTo>
                  <a:pt x="43520" y="3936"/>
                </a:lnTo>
                <a:close/>
              </a:path>
            </a:pathLst>
          </a:custGeom>
          <a:solidFill>
            <a:srgbClr val="FFFFFF"/>
          </a:solidFill>
        </p:spPr>
        <p:txBody>
          <a:bodyPr wrap="square" lIns="0" tIns="0" rIns="0" bIns="0" rtlCol="0"/>
          <a:lstStyle/>
          <a:p>
            <a:endParaRPr/>
          </a:p>
        </p:txBody>
      </p:sp>
      <p:sp>
        <p:nvSpPr>
          <p:cNvPr id="239" name="object 239"/>
          <p:cNvSpPr txBox="1"/>
          <p:nvPr/>
        </p:nvSpPr>
        <p:spPr>
          <a:xfrm rot="20880000">
            <a:off x="420928" y="1701475"/>
            <a:ext cx="1141550" cy="623184"/>
          </a:xfrm>
          <a:prstGeom prst="rect">
            <a:avLst/>
          </a:prstGeom>
        </p:spPr>
        <p:txBody>
          <a:bodyPr vert="horz" wrap="square" lIns="0" tIns="0" rIns="0" bIns="0" rtlCol="0">
            <a:spAutoFit/>
          </a:bodyPr>
          <a:lstStyle/>
          <a:p>
            <a:pPr algn="ctr">
              <a:lnSpc>
                <a:spcPts val="1630"/>
              </a:lnSpc>
            </a:pPr>
            <a:r>
              <a:rPr sz="1600" b="1" spc="15" dirty="0">
                <a:solidFill>
                  <a:srgbClr val="231F20"/>
                </a:solidFill>
                <a:latin typeface="UD デジタル 教科書体 NK-R" panose="02020400000000000000" pitchFamily="18" charset="-128"/>
                <a:ea typeface="UD デジタル 教科書体 NK-R" panose="02020400000000000000" pitchFamily="18" charset="-128"/>
                <a:cs typeface="Century Gothic"/>
              </a:rPr>
              <a:t>S</a:t>
            </a:r>
            <a:r>
              <a:rPr lang="en-US" sz="1600" b="1" spc="15" dirty="0">
                <a:solidFill>
                  <a:srgbClr val="231F20"/>
                </a:solidFill>
                <a:latin typeface="UD デジタル 教科書体 NK-R" panose="02020400000000000000" pitchFamily="18" charset="-128"/>
                <a:ea typeface="UD デジタル 教科書体 NK-R" panose="02020400000000000000" pitchFamily="18" charset="-128"/>
                <a:cs typeface="Century Gothic"/>
              </a:rPr>
              <a:t>ummer School</a:t>
            </a:r>
          </a:p>
          <a:p>
            <a:pPr algn="ctr">
              <a:lnSpc>
                <a:spcPts val="1630"/>
              </a:lnSpc>
            </a:pPr>
            <a:r>
              <a:rPr lang="en-US" altLang="ja-JP" sz="1600" b="1" spc="15" dirty="0">
                <a:solidFill>
                  <a:srgbClr val="231F20"/>
                </a:solidFill>
                <a:latin typeface="UD デジタル 教科書体 NK-R" panose="02020400000000000000" pitchFamily="18" charset="-128"/>
                <a:ea typeface="UD デジタル 教科書体 NK-R" panose="02020400000000000000" pitchFamily="18" charset="-128"/>
                <a:cs typeface="Century Gothic"/>
              </a:rPr>
              <a:t>2025</a:t>
            </a:r>
            <a:endParaRPr sz="1600" dirty="0">
              <a:latin typeface="UD デジタル 教科書体 NK-R" panose="02020400000000000000" pitchFamily="18" charset="-128"/>
              <a:ea typeface="UD デジタル 教科書体 NK-R" panose="02020400000000000000" pitchFamily="18" charset="-128"/>
              <a:cs typeface="Century Gothic"/>
            </a:endParaRPr>
          </a:p>
        </p:txBody>
      </p:sp>
      <p:sp>
        <p:nvSpPr>
          <p:cNvPr id="245" name="object 245"/>
          <p:cNvSpPr txBox="1"/>
          <p:nvPr/>
        </p:nvSpPr>
        <p:spPr>
          <a:xfrm>
            <a:off x="1484094" y="1942507"/>
            <a:ext cx="1183005" cy="448071"/>
          </a:xfrm>
          <a:prstGeom prst="rect">
            <a:avLst/>
          </a:prstGeom>
        </p:spPr>
        <p:txBody>
          <a:bodyPr vert="horz" wrap="square" lIns="0" tIns="0" rIns="0" bIns="0" rtlCol="0">
            <a:spAutoFit/>
          </a:bodyPr>
          <a:lstStyle/>
          <a:p>
            <a:pPr marL="12700" marR="5080">
              <a:lnSpc>
                <a:spcPct val="76600"/>
              </a:lnSpc>
            </a:pPr>
            <a:r>
              <a:rPr sz="1850" b="1" spc="-235" dirty="0">
                <a:solidFill>
                  <a:srgbClr val="FFFFFF"/>
                </a:solidFill>
                <a:latin typeface="UD デジタル 教科書体 NK-R" panose="02020400000000000000" pitchFamily="18" charset="-128"/>
                <a:ea typeface="UD デジタル 教科書体 NK-R" panose="02020400000000000000" pitchFamily="18" charset="-128"/>
                <a:cs typeface="Century Gothic"/>
              </a:rPr>
              <a:t>Accepting  </a:t>
            </a:r>
            <a:r>
              <a:rPr sz="1850" b="1" spc="-204" dirty="0">
                <a:solidFill>
                  <a:srgbClr val="FFFFFF"/>
                </a:solidFill>
                <a:latin typeface="UD デジタル 教科書体 NK-R" panose="02020400000000000000" pitchFamily="18" charset="-128"/>
                <a:ea typeface="UD デジタル 教科書体 NK-R" panose="02020400000000000000" pitchFamily="18" charset="-128"/>
                <a:cs typeface="Century Gothic"/>
              </a:rPr>
              <a:t>Applications</a:t>
            </a:r>
            <a:r>
              <a:rPr sz="1850" b="1" spc="-204" dirty="0">
                <a:solidFill>
                  <a:srgbClr val="FFFFFF"/>
                </a:solidFill>
                <a:latin typeface="Century Gothic"/>
                <a:cs typeface="Century Gothic"/>
              </a:rPr>
              <a:t>!</a:t>
            </a:r>
            <a:endParaRPr sz="1850" dirty="0">
              <a:latin typeface="Century Gothic"/>
              <a:cs typeface="Century Gothic"/>
            </a:endParaRPr>
          </a:p>
        </p:txBody>
      </p:sp>
      <p:sp>
        <p:nvSpPr>
          <p:cNvPr id="271" name="object 271"/>
          <p:cNvSpPr/>
          <p:nvPr/>
        </p:nvSpPr>
        <p:spPr>
          <a:xfrm>
            <a:off x="0" y="68986"/>
            <a:ext cx="11430" cy="0"/>
          </a:xfrm>
          <a:custGeom>
            <a:avLst/>
            <a:gdLst/>
            <a:ahLst/>
            <a:cxnLst/>
            <a:rect l="l" t="t" r="r" b="b"/>
            <a:pathLst>
              <a:path w="11430">
                <a:moveTo>
                  <a:pt x="10858" y="0"/>
                </a:moveTo>
                <a:lnTo>
                  <a:pt x="0" y="0"/>
                </a:lnTo>
              </a:path>
            </a:pathLst>
          </a:custGeom>
          <a:ln w="3175">
            <a:solidFill>
              <a:srgbClr val="000000"/>
            </a:solidFill>
          </a:ln>
        </p:spPr>
        <p:txBody>
          <a:bodyPr wrap="square" lIns="0" tIns="0" rIns="0" bIns="0" rtlCol="0"/>
          <a:lstStyle/>
          <a:p>
            <a:endParaRPr/>
          </a:p>
        </p:txBody>
      </p:sp>
      <p:sp>
        <p:nvSpPr>
          <p:cNvPr id="272" name="object 272"/>
          <p:cNvSpPr/>
          <p:nvPr/>
        </p:nvSpPr>
        <p:spPr>
          <a:xfrm>
            <a:off x="0" y="10760989"/>
            <a:ext cx="11430" cy="0"/>
          </a:xfrm>
          <a:custGeom>
            <a:avLst/>
            <a:gdLst/>
            <a:ahLst/>
            <a:cxnLst/>
            <a:rect l="l" t="t" r="r" b="b"/>
            <a:pathLst>
              <a:path w="11430">
                <a:moveTo>
                  <a:pt x="10858" y="0"/>
                </a:moveTo>
                <a:lnTo>
                  <a:pt x="0" y="0"/>
                </a:lnTo>
              </a:path>
            </a:pathLst>
          </a:custGeom>
          <a:ln w="3175">
            <a:solidFill>
              <a:srgbClr val="000000"/>
            </a:solidFill>
          </a:ln>
        </p:spPr>
        <p:txBody>
          <a:bodyPr wrap="square" lIns="0" tIns="0" rIns="0" bIns="0" rtlCol="0"/>
          <a:lstStyle/>
          <a:p>
            <a:endParaRPr>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273" name="object 273"/>
          <p:cNvSpPr/>
          <p:nvPr/>
        </p:nvSpPr>
        <p:spPr>
          <a:xfrm>
            <a:off x="10857" y="0"/>
            <a:ext cx="0" cy="69215"/>
          </a:xfrm>
          <a:custGeom>
            <a:avLst/>
            <a:gdLst/>
            <a:ahLst/>
            <a:cxnLst/>
            <a:rect l="l" t="t" r="r" b="b"/>
            <a:pathLst>
              <a:path h="69215">
                <a:moveTo>
                  <a:pt x="0" y="68986"/>
                </a:moveTo>
                <a:lnTo>
                  <a:pt x="0" y="0"/>
                </a:lnTo>
              </a:path>
            </a:pathLst>
          </a:custGeom>
          <a:ln w="3175">
            <a:solidFill>
              <a:srgbClr val="000000"/>
            </a:solidFill>
          </a:ln>
        </p:spPr>
        <p:txBody>
          <a:bodyPr wrap="square" lIns="0" tIns="0" rIns="0" bIns="0" rtlCol="0"/>
          <a:lstStyle/>
          <a:p>
            <a:endParaRPr/>
          </a:p>
        </p:txBody>
      </p:sp>
      <p:sp>
        <p:nvSpPr>
          <p:cNvPr id="275" name="object 275"/>
          <p:cNvSpPr/>
          <p:nvPr/>
        </p:nvSpPr>
        <p:spPr>
          <a:xfrm>
            <a:off x="0" y="5414987"/>
            <a:ext cx="11430" cy="0"/>
          </a:xfrm>
          <a:custGeom>
            <a:avLst/>
            <a:gdLst/>
            <a:ahLst/>
            <a:cxnLst/>
            <a:rect l="l" t="t" r="r" b="b"/>
            <a:pathLst>
              <a:path w="11430">
                <a:moveTo>
                  <a:pt x="0" y="0"/>
                </a:moveTo>
                <a:lnTo>
                  <a:pt x="10858" y="0"/>
                </a:lnTo>
              </a:path>
            </a:pathLst>
          </a:custGeom>
          <a:ln w="3175">
            <a:solidFill>
              <a:srgbClr val="000000"/>
            </a:solidFill>
          </a:ln>
        </p:spPr>
        <p:txBody>
          <a:bodyPr wrap="square" lIns="0" tIns="0" rIns="0" bIns="0" rtlCol="0"/>
          <a:lstStyle/>
          <a:p>
            <a:endParaRPr>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73" name="Picture 2" descr="中華人民共和国（中国）国旗">
            <a:extLst>
              <a:ext uri="{FF2B5EF4-FFF2-40B4-BE49-F238E27FC236}">
                <a16:creationId xmlns:a16="http://schemas.microsoft.com/office/drawing/2014/main" id="{14C418A7-050C-43F2-84DA-F5CAB07B6097}"/>
              </a:ext>
            </a:extLst>
          </p:cNvPr>
          <p:cNvPicPr>
            <a:picLocks noChangeAspect="1" noChangeArrowheads="1"/>
          </p:cNvPicPr>
          <p:nvPr/>
        </p:nvPicPr>
        <p:blipFill>
          <a:blip r:embed="rId5">
            <a:extLst>
              <a:ext uri="{28A0092B-C50C-407E-A947-70E740481C1C}">
                <a14:useLocalDpi xmlns:a14="http://schemas.microsoft.com/office/drawing/2010/main"/>
              </a:ext>
            </a:extLst>
          </a:blip>
          <a:srcRect/>
          <a:stretch>
            <a:fillRect/>
          </a:stretch>
        </p:blipFill>
        <p:spPr bwMode="auto">
          <a:xfrm>
            <a:off x="1741426" y="66649"/>
            <a:ext cx="558995" cy="389959"/>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74" name="Picture 2" descr="中華人民共和国（中国）国旗">
            <a:extLst>
              <a:ext uri="{FF2B5EF4-FFF2-40B4-BE49-F238E27FC236}">
                <a16:creationId xmlns:a16="http://schemas.microsoft.com/office/drawing/2014/main" id="{AA5BB03D-49CE-46A3-899E-DA0B3D304714}"/>
              </a:ext>
            </a:extLst>
          </p:cNvPr>
          <p:cNvPicPr>
            <a:picLocks noChangeAspect="1" noChangeArrowheads="1"/>
          </p:cNvPicPr>
          <p:nvPr/>
        </p:nvPicPr>
        <p:blipFill>
          <a:blip r:embed="rId5">
            <a:extLst>
              <a:ext uri="{28A0092B-C50C-407E-A947-70E740481C1C}">
                <a14:useLocalDpi xmlns:a14="http://schemas.microsoft.com/office/drawing/2010/main"/>
              </a:ext>
            </a:extLst>
          </a:blip>
          <a:srcRect/>
          <a:stretch>
            <a:fillRect/>
          </a:stretch>
        </p:blipFill>
        <p:spPr bwMode="auto">
          <a:xfrm>
            <a:off x="523387" y="64702"/>
            <a:ext cx="558995" cy="389959"/>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75" name="図 74">
            <a:extLst>
              <a:ext uri="{FF2B5EF4-FFF2-40B4-BE49-F238E27FC236}">
                <a16:creationId xmlns:a16="http://schemas.microsoft.com/office/drawing/2014/main" id="{71774BA8-9F71-4CDB-BE54-6C4B19C14D8E}"/>
              </a:ext>
            </a:extLst>
          </p:cNvPr>
          <p:cNvPicPr>
            <a:picLocks noChangeAspect="1"/>
          </p:cNvPicPr>
          <p:nvPr/>
        </p:nvPicPr>
        <p:blipFill>
          <a:blip r:embed="rId6"/>
          <a:stretch>
            <a:fillRect/>
          </a:stretch>
        </p:blipFill>
        <p:spPr>
          <a:xfrm>
            <a:off x="2969533" y="74250"/>
            <a:ext cx="564889" cy="394070"/>
          </a:xfrm>
          <a:prstGeom prst="rect">
            <a:avLst/>
          </a:prstGeom>
          <a:ln>
            <a:noFill/>
          </a:ln>
          <a:effectLst>
            <a:outerShdw blurRad="50800" dist="38100" dir="2700000" algn="tl" rotWithShape="0">
              <a:prstClr val="black">
                <a:alpha val="40000"/>
              </a:prstClr>
            </a:outerShdw>
          </a:effectLst>
        </p:spPr>
      </p:pic>
      <p:pic>
        <p:nvPicPr>
          <p:cNvPr id="76" name="Picture 4" descr="タイ国旗">
            <a:extLst>
              <a:ext uri="{FF2B5EF4-FFF2-40B4-BE49-F238E27FC236}">
                <a16:creationId xmlns:a16="http://schemas.microsoft.com/office/drawing/2014/main" id="{5B23FEE9-71A7-40D3-9197-ACEE61572F94}"/>
              </a:ext>
            </a:extLst>
          </p:cNvPr>
          <p:cNvPicPr>
            <a:picLocks noChangeAspect="1" noChangeArrowheads="1"/>
          </p:cNvPicPr>
          <p:nvPr/>
        </p:nvPicPr>
        <p:blipFill>
          <a:blip r:embed="rId7">
            <a:extLst>
              <a:ext uri="{28A0092B-C50C-407E-A947-70E740481C1C}">
                <a14:useLocalDpi xmlns:a14="http://schemas.microsoft.com/office/drawing/2010/main"/>
              </a:ext>
            </a:extLst>
          </a:blip>
          <a:srcRect/>
          <a:stretch>
            <a:fillRect/>
          </a:stretch>
        </p:blipFill>
        <p:spPr bwMode="auto">
          <a:xfrm>
            <a:off x="4351071" y="85214"/>
            <a:ext cx="570903" cy="398266"/>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77" name="図 76">
            <a:extLst>
              <a:ext uri="{FF2B5EF4-FFF2-40B4-BE49-F238E27FC236}">
                <a16:creationId xmlns:a16="http://schemas.microsoft.com/office/drawing/2014/main" id="{F19EEB6A-6618-48FC-BAD2-0F75A502A5AF}"/>
              </a:ext>
            </a:extLst>
          </p:cNvPr>
          <p:cNvPicPr>
            <a:picLocks noChangeAspect="1"/>
          </p:cNvPicPr>
          <p:nvPr/>
        </p:nvPicPr>
        <p:blipFill>
          <a:blip r:embed="rId8"/>
          <a:stretch>
            <a:fillRect/>
          </a:stretch>
        </p:blipFill>
        <p:spPr>
          <a:xfrm>
            <a:off x="5552206" y="64977"/>
            <a:ext cx="570903" cy="396761"/>
          </a:xfrm>
          <a:prstGeom prst="rect">
            <a:avLst/>
          </a:prstGeom>
          <a:effectLst>
            <a:outerShdw blurRad="50800" dist="38100" dir="2700000" algn="tl" rotWithShape="0">
              <a:prstClr val="black">
                <a:alpha val="40000"/>
              </a:prstClr>
            </a:outerShdw>
          </a:effectLst>
        </p:spPr>
      </p:pic>
      <p:pic>
        <p:nvPicPr>
          <p:cNvPr id="83" name="図 82">
            <a:extLst>
              <a:ext uri="{FF2B5EF4-FFF2-40B4-BE49-F238E27FC236}">
                <a16:creationId xmlns:a16="http://schemas.microsoft.com/office/drawing/2014/main" id="{F2C291E7-08CD-437E-82D2-25D7127F1C65}"/>
              </a:ext>
            </a:extLst>
          </p:cNvPr>
          <p:cNvPicPr>
            <a:picLocks noChangeAspect="1"/>
          </p:cNvPicPr>
          <p:nvPr/>
        </p:nvPicPr>
        <p:blipFill>
          <a:blip r:embed="rId9"/>
          <a:stretch>
            <a:fillRect/>
          </a:stretch>
        </p:blipFill>
        <p:spPr>
          <a:xfrm>
            <a:off x="6701889" y="30680"/>
            <a:ext cx="645705" cy="492317"/>
          </a:xfrm>
          <a:prstGeom prst="rect">
            <a:avLst/>
          </a:prstGeom>
        </p:spPr>
      </p:pic>
      <p:pic>
        <p:nvPicPr>
          <p:cNvPr id="84" name="図 83">
            <a:extLst>
              <a:ext uri="{FF2B5EF4-FFF2-40B4-BE49-F238E27FC236}">
                <a16:creationId xmlns:a16="http://schemas.microsoft.com/office/drawing/2014/main" id="{67FFE7D8-AC5B-4920-B7E4-E05B2C62795F}"/>
              </a:ext>
            </a:extLst>
          </p:cNvPr>
          <p:cNvPicPr>
            <a:picLocks noChangeAspect="1"/>
          </p:cNvPicPr>
          <p:nvPr/>
        </p:nvPicPr>
        <p:blipFill>
          <a:blip r:embed="rId10" cstate="print">
            <a:extLst>
              <a:ext uri="{28A0092B-C50C-407E-A947-70E740481C1C}">
                <a14:useLocalDpi xmlns:a14="http://schemas.microsoft.com/office/drawing/2010/main"/>
              </a:ext>
            </a:extLst>
          </a:blip>
          <a:stretch>
            <a:fillRect/>
          </a:stretch>
        </p:blipFill>
        <p:spPr>
          <a:xfrm>
            <a:off x="531477" y="537507"/>
            <a:ext cx="596938" cy="604346"/>
          </a:xfrm>
          <a:prstGeom prst="rect">
            <a:avLst/>
          </a:prstGeom>
        </p:spPr>
      </p:pic>
      <p:pic>
        <p:nvPicPr>
          <p:cNvPr id="85" name="図 84">
            <a:extLst>
              <a:ext uri="{FF2B5EF4-FFF2-40B4-BE49-F238E27FC236}">
                <a16:creationId xmlns:a16="http://schemas.microsoft.com/office/drawing/2014/main" id="{1C591263-6E35-40D3-80FF-B0D70C737979}"/>
              </a:ext>
            </a:extLst>
          </p:cNvPr>
          <p:cNvPicPr>
            <a:picLocks noChangeAspect="1"/>
          </p:cNvPicPr>
          <p:nvPr/>
        </p:nvPicPr>
        <p:blipFill rotWithShape="1">
          <a:blip r:embed="rId11" cstate="hqprint">
            <a:extLst>
              <a:ext uri="{28A0092B-C50C-407E-A947-70E740481C1C}">
                <a14:useLocalDpi xmlns:a14="http://schemas.microsoft.com/office/drawing/2010/main"/>
              </a:ext>
            </a:extLst>
          </a:blip>
          <a:srcRect/>
          <a:stretch/>
        </p:blipFill>
        <p:spPr>
          <a:xfrm>
            <a:off x="1663802" y="443526"/>
            <a:ext cx="677561" cy="694328"/>
          </a:xfrm>
          <a:prstGeom prst="rect">
            <a:avLst/>
          </a:prstGeom>
        </p:spPr>
      </p:pic>
      <p:pic>
        <p:nvPicPr>
          <p:cNvPr id="2" name="図 1">
            <a:extLst>
              <a:ext uri="{FF2B5EF4-FFF2-40B4-BE49-F238E27FC236}">
                <a16:creationId xmlns:a16="http://schemas.microsoft.com/office/drawing/2014/main" id="{5851ADBD-70E8-4464-84A3-251925D9291A}"/>
              </a:ext>
            </a:extLst>
          </p:cNvPr>
          <p:cNvPicPr>
            <a:picLocks noChangeAspect="1"/>
          </p:cNvPicPr>
          <p:nvPr/>
        </p:nvPicPr>
        <p:blipFill>
          <a:blip r:embed="rId12"/>
          <a:stretch>
            <a:fillRect/>
          </a:stretch>
        </p:blipFill>
        <p:spPr>
          <a:xfrm>
            <a:off x="2937975" y="552565"/>
            <a:ext cx="591363" cy="597460"/>
          </a:xfrm>
          <a:prstGeom prst="rect">
            <a:avLst/>
          </a:prstGeom>
        </p:spPr>
      </p:pic>
      <p:pic>
        <p:nvPicPr>
          <p:cNvPr id="86" name="Picture 4" descr="https://www.upi.edu/images/upi-logo-2.png">
            <a:extLst>
              <a:ext uri="{FF2B5EF4-FFF2-40B4-BE49-F238E27FC236}">
                <a16:creationId xmlns:a16="http://schemas.microsoft.com/office/drawing/2014/main" id="{748F1E40-FC38-4A5B-87A7-A2AD449696B6}"/>
              </a:ext>
            </a:extLst>
          </p:cNvPr>
          <p:cNvPicPr>
            <a:picLocks noChangeAspect="1" noChangeArrowheads="1"/>
          </p:cNvPicPr>
          <p:nvPr/>
        </p:nvPicPr>
        <p:blipFill rotWithShape="1">
          <a:blip r:embed="rId13" cstate="hqprint">
            <a:extLst>
              <a:ext uri="{28A0092B-C50C-407E-A947-70E740481C1C}">
                <a14:useLocalDpi xmlns:a14="http://schemas.microsoft.com/office/drawing/2010/main"/>
              </a:ext>
            </a:extLst>
          </a:blip>
          <a:srcRect l="-694" t="-1656"/>
          <a:stretch/>
        </p:blipFill>
        <p:spPr bwMode="auto">
          <a:xfrm>
            <a:off x="5557797" y="425020"/>
            <a:ext cx="626911" cy="745353"/>
          </a:xfrm>
          <a:prstGeom prst="rect">
            <a:avLst/>
          </a:prstGeom>
          <a:noFill/>
          <a:extLst>
            <a:ext uri="{909E8E84-426E-40DD-AFC4-6F175D3DCCD1}">
              <a14:hiddenFill xmlns:a14="http://schemas.microsoft.com/office/drawing/2010/main">
                <a:solidFill>
                  <a:srgbClr val="FFFFFF"/>
                </a:solidFill>
              </a14:hiddenFill>
            </a:ext>
          </a:extLst>
        </p:spPr>
      </p:pic>
      <p:pic>
        <p:nvPicPr>
          <p:cNvPr id="88" name="図 87">
            <a:extLst>
              <a:ext uri="{FF2B5EF4-FFF2-40B4-BE49-F238E27FC236}">
                <a16:creationId xmlns:a16="http://schemas.microsoft.com/office/drawing/2014/main" id="{8E32FAF5-6419-4026-98A5-42293AA99DF7}"/>
              </a:ext>
            </a:extLst>
          </p:cNvPr>
          <p:cNvPicPr>
            <a:picLocks noChangeAspect="1"/>
          </p:cNvPicPr>
          <p:nvPr/>
        </p:nvPicPr>
        <p:blipFill>
          <a:blip r:embed="rId14" cstate="print">
            <a:extLst>
              <a:ext uri="{28A0092B-C50C-407E-A947-70E740481C1C}">
                <a14:useLocalDpi xmlns:a14="http://schemas.microsoft.com/office/drawing/2010/main"/>
              </a:ext>
            </a:extLst>
          </a:blip>
          <a:stretch>
            <a:fillRect/>
          </a:stretch>
        </p:blipFill>
        <p:spPr>
          <a:xfrm>
            <a:off x="6664248" y="522997"/>
            <a:ext cx="618878" cy="605140"/>
          </a:xfrm>
          <a:prstGeom prst="rect">
            <a:avLst/>
          </a:prstGeom>
        </p:spPr>
      </p:pic>
      <p:sp>
        <p:nvSpPr>
          <p:cNvPr id="89" name="テキスト ボックス 88">
            <a:extLst>
              <a:ext uri="{FF2B5EF4-FFF2-40B4-BE49-F238E27FC236}">
                <a16:creationId xmlns:a16="http://schemas.microsoft.com/office/drawing/2014/main" id="{827F0B93-AF80-4ECD-B9F3-9731852289CE}"/>
              </a:ext>
            </a:extLst>
          </p:cNvPr>
          <p:cNvSpPr txBox="1"/>
          <p:nvPr/>
        </p:nvSpPr>
        <p:spPr>
          <a:xfrm>
            <a:off x="6478609" y="1268957"/>
            <a:ext cx="1056700" cy="215444"/>
          </a:xfrm>
          <a:prstGeom prst="rect">
            <a:avLst/>
          </a:prstGeom>
          <a:noFill/>
        </p:spPr>
        <p:txBody>
          <a:bodyPr wrap="none" rtlCol="0">
            <a:spAutoFit/>
          </a:bodyPr>
          <a:lstStyle/>
          <a:p>
            <a:r>
              <a:rPr lang="en-US" altLang="ja-JP" sz="800" dirty="0"/>
              <a:t>Hiroshima University</a:t>
            </a:r>
            <a:endParaRPr kumimoji="1" lang="ja-JP" altLang="en-US" sz="800" dirty="0"/>
          </a:p>
        </p:txBody>
      </p:sp>
      <p:sp>
        <p:nvSpPr>
          <p:cNvPr id="90" name="テキスト ボックス 89">
            <a:extLst>
              <a:ext uri="{FF2B5EF4-FFF2-40B4-BE49-F238E27FC236}">
                <a16:creationId xmlns:a16="http://schemas.microsoft.com/office/drawing/2014/main" id="{DEBBC7BB-195D-4129-BB92-C2B625A6BB60}"/>
              </a:ext>
            </a:extLst>
          </p:cNvPr>
          <p:cNvSpPr txBox="1"/>
          <p:nvPr/>
        </p:nvSpPr>
        <p:spPr>
          <a:xfrm>
            <a:off x="5317895" y="1257074"/>
            <a:ext cx="1131400" cy="338554"/>
          </a:xfrm>
          <a:prstGeom prst="rect">
            <a:avLst/>
          </a:prstGeom>
          <a:noFill/>
        </p:spPr>
        <p:txBody>
          <a:bodyPr wrap="none" rtlCol="0">
            <a:spAutoFit/>
          </a:bodyPr>
          <a:lstStyle/>
          <a:p>
            <a:r>
              <a:rPr lang="en-US" altLang="ja-JP" sz="800" spc="-10" dirty="0" err="1">
                <a:solidFill>
                  <a:schemeClr val="tx1">
                    <a:lumMod val="95000"/>
                    <a:lumOff val="5000"/>
                  </a:schemeClr>
                </a:solidFill>
                <a:latin typeface="+mj-lt"/>
                <a:ea typeface="メイリオ" panose="020B0604030504040204" pitchFamily="50" charset="-128"/>
                <a:cs typeface="メイリオ" panose="020B0604030504040204" pitchFamily="50" charset="-128"/>
              </a:rPr>
              <a:t>Universitas</a:t>
            </a:r>
            <a:r>
              <a:rPr lang="en-US" altLang="ja-JP" sz="800" spc="-10" dirty="0">
                <a:solidFill>
                  <a:schemeClr val="tx1">
                    <a:lumMod val="95000"/>
                    <a:lumOff val="5000"/>
                  </a:schemeClr>
                </a:solidFill>
                <a:latin typeface="+mj-lt"/>
                <a:ea typeface="メイリオ" panose="020B0604030504040204" pitchFamily="50" charset="-128"/>
                <a:cs typeface="メイリオ" panose="020B0604030504040204" pitchFamily="50" charset="-128"/>
              </a:rPr>
              <a:t> Pendidikan </a:t>
            </a:r>
          </a:p>
          <a:p>
            <a:r>
              <a:rPr lang="en-US" altLang="ja-JP" sz="800" spc="-10" dirty="0">
                <a:solidFill>
                  <a:schemeClr val="tx1">
                    <a:lumMod val="95000"/>
                    <a:lumOff val="5000"/>
                  </a:schemeClr>
                </a:solidFill>
                <a:latin typeface="+mj-lt"/>
                <a:ea typeface="メイリオ" panose="020B0604030504040204" pitchFamily="50" charset="-128"/>
                <a:cs typeface="メイリオ" panose="020B0604030504040204" pitchFamily="50" charset="-128"/>
              </a:rPr>
              <a:t>Indonesia</a:t>
            </a:r>
          </a:p>
        </p:txBody>
      </p:sp>
      <p:sp>
        <p:nvSpPr>
          <p:cNvPr id="91" name="テキスト ボックス 90">
            <a:extLst>
              <a:ext uri="{FF2B5EF4-FFF2-40B4-BE49-F238E27FC236}">
                <a16:creationId xmlns:a16="http://schemas.microsoft.com/office/drawing/2014/main" id="{6BBE81F9-B9F7-4A53-BBEA-5A90360B627B}"/>
              </a:ext>
            </a:extLst>
          </p:cNvPr>
          <p:cNvSpPr txBox="1"/>
          <p:nvPr/>
        </p:nvSpPr>
        <p:spPr>
          <a:xfrm>
            <a:off x="4175896" y="1261423"/>
            <a:ext cx="1016625" cy="215444"/>
          </a:xfrm>
          <a:prstGeom prst="rect">
            <a:avLst/>
          </a:prstGeom>
          <a:noFill/>
        </p:spPr>
        <p:txBody>
          <a:bodyPr wrap="none" rtlCol="0">
            <a:spAutoFit/>
          </a:bodyPr>
          <a:lstStyle/>
          <a:p>
            <a:r>
              <a:rPr lang="en-US" altLang="ja-JP" sz="800" dirty="0" err="1"/>
              <a:t>Kasetsert</a:t>
            </a:r>
            <a:r>
              <a:rPr lang="en-US" altLang="ja-JP" sz="800" dirty="0"/>
              <a:t> University</a:t>
            </a:r>
            <a:endParaRPr kumimoji="1" lang="ja-JP" altLang="en-US" sz="800" dirty="0"/>
          </a:p>
        </p:txBody>
      </p:sp>
      <p:sp>
        <p:nvSpPr>
          <p:cNvPr id="92" name="テキスト ボックス 91">
            <a:extLst>
              <a:ext uri="{FF2B5EF4-FFF2-40B4-BE49-F238E27FC236}">
                <a16:creationId xmlns:a16="http://schemas.microsoft.com/office/drawing/2014/main" id="{F4C10DAC-13C2-45DF-8ABD-63480A970384}"/>
              </a:ext>
            </a:extLst>
          </p:cNvPr>
          <p:cNvSpPr txBox="1"/>
          <p:nvPr/>
        </p:nvSpPr>
        <p:spPr>
          <a:xfrm>
            <a:off x="2816539" y="1227948"/>
            <a:ext cx="966931" cy="338554"/>
          </a:xfrm>
          <a:prstGeom prst="rect">
            <a:avLst/>
          </a:prstGeom>
          <a:noFill/>
        </p:spPr>
        <p:txBody>
          <a:bodyPr wrap="none" rtlCol="0">
            <a:spAutoFit/>
          </a:bodyPr>
          <a:lstStyle/>
          <a:p>
            <a:r>
              <a:rPr lang="en-US" altLang="ja-JP" sz="800" dirty="0" err="1"/>
              <a:t>Hankuk</a:t>
            </a:r>
            <a:r>
              <a:rPr lang="en-US" altLang="ja-JP" sz="800" dirty="0"/>
              <a:t> University </a:t>
            </a:r>
          </a:p>
          <a:p>
            <a:r>
              <a:rPr lang="en-US" altLang="ja-JP" sz="800" dirty="0"/>
              <a:t>of Foreign Studies</a:t>
            </a:r>
            <a:endParaRPr kumimoji="1" lang="ja-JP" altLang="en-US" sz="800" dirty="0"/>
          </a:p>
        </p:txBody>
      </p:sp>
      <p:sp>
        <p:nvSpPr>
          <p:cNvPr id="93" name="テキスト ボックス 92">
            <a:extLst>
              <a:ext uri="{FF2B5EF4-FFF2-40B4-BE49-F238E27FC236}">
                <a16:creationId xmlns:a16="http://schemas.microsoft.com/office/drawing/2014/main" id="{01E12232-2777-4198-AA55-73D2CC7FE453}"/>
              </a:ext>
            </a:extLst>
          </p:cNvPr>
          <p:cNvSpPr txBox="1"/>
          <p:nvPr/>
        </p:nvSpPr>
        <p:spPr>
          <a:xfrm>
            <a:off x="1544888" y="1252214"/>
            <a:ext cx="1101584" cy="215444"/>
          </a:xfrm>
          <a:prstGeom prst="rect">
            <a:avLst/>
          </a:prstGeom>
          <a:noFill/>
        </p:spPr>
        <p:txBody>
          <a:bodyPr wrap="none" rtlCol="0">
            <a:spAutoFit/>
          </a:bodyPr>
          <a:lstStyle/>
          <a:p>
            <a:r>
              <a:rPr lang="en-US" altLang="ja-JP" sz="800" dirty="0" err="1"/>
              <a:t>Chungchun</a:t>
            </a:r>
            <a:r>
              <a:rPr lang="ja-JP" altLang="en-US" sz="800" dirty="0"/>
              <a:t> </a:t>
            </a:r>
            <a:r>
              <a:rPr lang="en-US" altLang="ja-JP" sz="800" dirty="0"/>
              <a:t>University</a:t>
            </a:r>
            <a:endParaRPr kumimoji="1" lang="ja-JP" altLang="en-US" sz="800" dirty="0"/>
          </a:p>
        </p:txBody>
      </p:sp>
      <p:sp>
        <p:nvSpPr>
          <p:cNvPr id="94" name="テキスト ボックス 93">
            <a:extLst>
              <a:ext uri="{FF2B5EF4-FFF2-40B4-BE49-F238E27FC236}">
                <a16:creationId xmlns:a16="http://schemas.microsoft.com/office/drawing/2014/main" id="{E2D04DC0-FD19-4DB6-ABF9-F1326F4F49D3}"/>
              </a:ext>
            </a:extLst>
          </p:cNvPr>
          <p:cNvSpPr txBox="1"/>
          <p:nvPr/>
        </p:nvSpPr>
        <p:spPr>
          <a:xfrm>
            <a:off x="223353" y="1251143"/>
            <a:ext cx="1196161" cy="215444"/>
          </a:xfrm>
          <a:prstGeom prst="rect">
            <a:avLst/>
          </a:prstGeom>
          <a:noFill/>
        </p:spPr>
        <p:txBody>
          <a:bodyPr wrap="none" rtlCol="0">
            <a:spAutoFit/>
          </a:bodyPr>
          <a:lstStyle/>
          <a:p>
            <a:r>
              <a:rPr lang="en-US" altLang="ja-JP" sz="800" dirty="0" err="1"/>
              <a:t>Beijin</a:t>
            </a:r>
            <a:r>
              <a:rPr lang="en-US" altLang="ja-JP" sz="800" dirty="0"/>
              <a:t> Normal University</a:t>
            </a:r>
            <a:endParaRPr kumimoji="1" lang="ja-JP" altLang="en-US" sz="800" dirty="0"/>
          </a:p>
        </p:txBody>
      </p:sp>
      <p:graphicFrame>
        <p:nvGraphicFramePr>
          <p:cNvPr id="95" name="object 247">
            <a:extLst>
              <a:ext uri="{FF2B5EF4-FFF2-40B4-BE49-F238E27FC236}">
                <a16:creationId xmlns:a16="http://schemas.microsoft.com/office/drawing/2014/main" id="{70FDACC3-4C47-4DD7-B688-57A7FD2A5DEE}"/>
              </a:ext>
            </a:extLst>
          </p:cNvPr>
          <p:cNvGraphicFramePr>
            <a:graphicFrameLocks noGrp="1"/>
          </p:cNvGraphicFramePr>
          <p:nvPr>
            <p:extLst>
              <p:ext uri="{D42A27DB-BD31-4B8C-83A1-F6EECF244321}">
                <p14:modId xmlns:p14="http://schemas.microsoft.com/office/powerpoint/2010/main" val="3456789266"/>
              </p:ext>
            </p:extLst>
          </p:nvPr>
        </p:nvGraphicFramePr>
        <p:xfrm>
          <a:off x="287888" y="5735454"/>
          <a:ext cx="7264863" cy="4463404"/>
        </p:xfrm>
        <a:graphic>
          <a:graphicData uri="http://schemas.openxmlformats.org/drawingml/2006/table">
            <a:tbl>
              <a:tblPr firstRow="1" bandRow="1">
                <a:tableStyleId>{2D5ABB26-0587-4C30-8999-92F81FD0307C}</a:tableStyleId>
              </a:tblPr>
              <a:tblGrid>
                <a:gridCol w="1269783">
                  <a:extLst>
                    <a:ext uri="{9D8B030D-6E8A-4147-A177-3AD203B41FA5}">
                      <a16:colId xmlns:a16="http://schemas.microsoft.com/office/drawing/2014/main" val="20000"/>
                    </a:ext>
                  </a:extLst>
                </a:gridCol>
                <a:gridCol w="999180">
                  <a:extLst>
                    <a:ext uri="{9D8B030D-6E8A-4147-A177-3AD203B41FA5}">
                      <a16:colId xmlns:a16="http://schemas.microsoft.com/office/drawing/2014/main" val="20001"/>
                    </a:ext>
                  </a:extLst>
                </a:gridCol>
                <a:gridCol w="999180">
                  <a:extLst>
                    <a:ext uri="{9D8B030D-6E8A-4147-A177-3AD203B41FA5}">
                      <a16:colId xmlns:a16="http://schemas.microsoft.com/office/drawing/2014/main" val="4078180130"/>
                    </a:ext>
                  </a:extLst>
                </a:gridCol>
                <a:gridCol w="999180">
                  <a:extLst>
                    <a:ext uri="{9D8B030D-6E8A-4147-A177-3AD203B41FA5}">
                      <a16:colId xmlns:a16="http://schemas.microsoft.com/office/drawing/2014/main" val="1053858296"/>
                    </a:ext>
                  </a:extLst>
                </a:gridCol>
                <a:gridCol w="999180">
                  <a:extLst>
                    <a:ext uri="{9D8B030D-6E8A-4147-A177-3AD203B41FA5}">
                      <a16:colId xmlns:a16="http://schemas.microsoft.com/office/drawing/2014/main" val="2989896873"/>
                    </a:ext>
                  </a:extLst>
                </a:gridCol>
                <a:gridCol w="999180">
                  <a:extLst>
                    <a:ext uri="{9D8B030D-6E8A-4147-A177-3AD203B41FA5}">
                      <a16:colId xmlns:a16="http://schemas.microsoft.com/office/drawing/2014/main" val="3012211721"/>
                    </a:ext>
                  </a:extLst>
                </a:gridCol>
                <a:gridCol w="999180">
                  <a:extLst>
                    <a:ext uri="{9D8B030D-6E8A-4147-A177-3AD203B41FA5}">
                      <a16:colId xmlns:a16="http://schemas.microsoft.com/office/drawing/2014/main" val="1603584841"/>
                    </a:ext>
                  </a:extLst>
                </a:gridCol>
              </a:tblGrid>
              <a:tr h="224268">
                <a:tc>
                  <a:txBody>
                    <a:bodyPr/>
                    <a:lstStyle/>
                    <a:p>
                      <a:pPr marL="92075" algn="l">
                        <a:lnSpc>
                          <a:spcPct val="100000"/>
                        </a:lnSpc>
                        <a:spcBef>
                          <a:spcPts val="305"/>
                        </a:spcBef>
                      </a:pPr>
                      <a:r>
                        <a:rPr lang="en-US" altLang="ja-JP" sz="1100" spc="-5" dirty="0">
                          <a:solidFill>
                            <a:srgbClr val="231F20"/>
                          </a:solidFill>
                          <a:latin typeface="UD デジタル 教科書体 NK-R" panose="02020400000000000000" pitchFamily="18" charset="-128"/>
                          <a:ea typeface="UD デジタル 教科書体 NK-R" panose="02020400000000000000" pitchFamily="18" charset="-128"/>
                          <a:cs typeface="MS PGothic"/>
                        </a:rPr>
                        <a:t>Duration</a:t>
                      </a:r>
                      <a:endParaRPr sz="1100" dirty="0">
                        <a:latin typeface="UD デジタル 教科書体 NK-R" panose="02020400000000000000" pitchFamily="18" charset="-128"/>
                        <a:ea typeface="UD デジタル 教科書体 NK-R" panose="02020400000000000000" pitchFamily="18" charset="-128"/>
                        <a:cs typeface="MS PGothic"/>
                      </a:endParaRPr>
                    </a:p>
                  </a:txBody>
                  <a:tcPr marL="0" marR="0" marT="0" marB="0">
                    <a:lnL w="13500">
                      <a:solidFill>
                        <a:srgbClr val="0080B2"/>
                      </a:solidFill>
                      <a:prstDash val="solid"/>
                    </a:lnL>
                    <a:lnR w="13500">
                      <a:solidFill>
                        <a:srgbClr val="0080B2"/>
                      </a:solidFill>
                      <a:prstDash val="solid"/>
                    </a:lnR>
                    <a:lnT w="13500">
                      <a:solidFill>
                        <a:srgbClr val="0080B2"/>
                      </a:solidFill>
                      <a:prstDash val="solid"/>
                    </a:lnT>
                    <a:lnB w="13500">
                      <a:solidFill>
                        <a:srgbClr val="0080B2"/>
                      </a:solidFill>
                      <a:prstDash val="solid"/>
                    </a:lnB>
                    <a:solidFill>
                      <a:srgbClr val="E2EAF2"/>
                    </a:solidFill>
                  </a:tcPr>
                </a:tc>
                <a:tc gridSpan="6">
                  <a:txBody>
                    <a:bodyPr/>
                    <a:lstStyle/>
                    <a:p>
                      <a:pPr marL="92075" algn="l">
                        <a:lnSpc>
                          <a:spcPct val="100000"/>
                        </a:lnSpc>
                        <a:spcBef>
                          <a:spcPts val="305"/>
                        </a:spcBef>
                      </a:pPr>
                      <a:r>
                        <a:rPr lang="en-US" altLang="ja-JP" sz="1100" spc="-5" dirty="0">
                          <a:solidFill>
                            <a:srgbClr val="231F20"/>
                          </a:solidFill>
                          <a:latin typeface="UD デジタル 教科書体 NK-R" panose="02020400000000000000" pitchFamily="18" charset="-128"/>
                          <a:ea typeface="UD デジタル 教科書体 NK-R" panose="02020400000000000000" pitchFamily="18" charset="-128"/>
                          <a:cs typeface="MS PGothic"/>
                        </a:rPr>
                        <a:t>Tue. Aug 19 .</a:t>
                      </a:r>
                      <a:r>
                        <a:rPr lang="en-US" sz="1100" spc="-5" dirty="0">
                          <a:solidFill>
                            <a:srgbClr val="231F20"/>
                          </a:solidFill>
                          <a:latin typeface="UD デジタル 教科書体 NK-R" panose="02020400000000000000" pitchFamily="18" charset="-128"/>
                          <a:ea typeface="UD デジタル 教科書体 NK-R" panose="02020400000000000000" pitchFamily="18" charset="-128"/>
                          <a:cs typeface="MS PGothic"/>
                        </a:rPr>
                        <a:t>20</a:t>
                      </a:r>
                      <a:r>
                        <a:rPr lang="en-US" altLang="ja-JP" sz="1100" spc="-5" dirty="0">
                          <a:solidFill>
                            <a:srgbClr val="231F20"/>
                          </a:solidFill>
                          <a:latin typeface="UD デジタル 教科書体 NK-R" panose="02020400000000000000" pitchFamily="18" charset="-128"/>
                          <a:ea typeface="UD デジタル 教科書体 NK-R" panose="02020400000000000000" pitchFamily="18" charset="-128"/>
                          <a:cs typeface="MS PGothic"/>
                        </a:rPr>
                        <a:t>25 –Wed. </a:t>
                      </a:r>
                      <a:r>
                        <a:rPr lang="en-US" altLang="ja-JP" sz="1100" spc="-5">
                          <a:solidFill>
                            <a:srgbClr val="231F20"/>
                          </a:solidFill>
                          <a:latin typeface="UD デジタル 教科書体 NK-R" panose="02020400000000000000" pitchFamily="18" charset="-128"/>
                          <a:ea typeface="UD デジタル 教科書体 NK-R" panose="02020400000000000000" pitchFamily="18" charset="-128"/>
                          <a:cs typeface="MS PGothic"/>
                        </a:rPr>
                        <a:t>Aug 27, </a:t>
                      </a:r>
                      <a:r>
                        <a:rPr lang="en-US" altLang="ja-JP" sz="1100" spc="-5" dirty="0">
                          <a:solidFill>
                            <a:srgbClr val="231F20"/>
                          </a:solidFill>
                          <a:latin typeface="UD デジタル 教科書体 NK-R" panose="02020400000000000000" pitchFamily="18" charset="-128"/>
                          <a:ea typeface="UD デジタル 教科書体 NK-R" panose="02020400000000000000" pitchFamily="18" charset="-128"/>
                          <a:cs typeface="MS PGothic"/>
                        </a:rPr>
                        <a:t>2025</a:t>
                      </a:r>
                      <a:endParaRPr sz="1100" dirty="0">
                        <a:latin typeface="UD デジタル 教科書体 NK-R" panose="02020400000000000000" pitchFamily="18" charset="-128"/>
                        <a:ea typeface="UD デジタル 教科書体 NK-R" panose="02020400000000000000" pitchFamily="18" charset="-128"/>
                        <a:cs typeface="MS PGothic"/>
                      </a:endParaRPr>
                    </a:p>
                  </a:txBody>
                  <a:tcPr marL="0" marR="0" marT="0" marB="0">
                    <a:lnL w="13500">
                      <a:solidFill>
                        <a:srgbClr val="0080B2"/>
                      </a:solidFill>
                      <a:prstDash val="solid"/>
                    </a:lnL>
                    <a:lnR w="13500">
                      <a:solidFill>
                        <a:srgbClr val="0080B2"/>
                      </a:solidFill>
                      <a:prstDash val="solid"/>
                    </a:lnR>
                    <a:lnT w="13500">
                      <a:solidFill>
                        <a:srgbClr val="0080B2"/>
                      </a:solidFill>
                      <a:prstDash val="solid"/>
                    </a:lnT>
                    <a:lnB w="13500">
                      <a:solidFill>
                        <a:srgbClr val="0080B2"/>
                      </a:solidFill>
                      <a:prstDash val="solid"/>
                    </a:lnB>
                    <a:solidFill>
                      <a:srgbClr val="E2EAF2"/>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10000"/>
                  </a:ext>
                </a:extLst>
              </a:tr>
              <a:tr h="224268">
                <a:tc>
                  <a:txBody>
                    <a:bodyPr/>
                    <a:lstStyle/>
                    <a:p>
                      <a:pPr marL="92075" algn="l">
                        <a:lnSpc>
                          <a:spcPct val="100000"/>
                        </a:lnSpc>
                        <a:spcBef>
                          <a:spcPts val="305"/>
                        </a:spcBef>
                      </a:pPr>
                      <a:r>
                        <a:rPr lang="en-US" sz="1100" spc="-5" dirty="0">
                          <a:solidFill>
                            <a:srgbClr val="231F20"/>
                          </a:solidFill>
                          <a:latin typeface="UD デジタル 教科書体 NK-R" panose="02020400000000000000" pitchFamily="18" charset="-128"/>
                          <a:ea typeface="UD デジタル 教科書体 NK-R" panose="02020400000000000000" pitchFamily="18" charset="-128"/>
                          <a:cs typeface="MS PGothic"/>
                        </a:rPr>
                        <a:t>Venue</a:t>
                      </a:r>
                      <a:endParaRPr sz="1100" dirty="0">
                        <a:latin typeface="UD デジタル 教科書体 NK-R" panose="02020400000000000000" pitchFamily="18" charset="-128"/>
                        <a:ea typeface="UD デジタル 教科書体 NK-R" panose="02020400000000000000" pitchFamily="18" charset="-128"/>
                        <a:cs typeface="MS PGothic"/>
                      </a:endParaRPr>
                    </a:p>
                  </a:txBody>
                  <a:tcPr marL="0" marR="0" marT="0" marB="0">
                    <a:lnL w="13500">
                      <a:solidFill>
                        <a:srgbClr val="0080B2"/>
                      </a:solidFill>
                      <a:prstDash val="solid"/>
                    </a:lnL>
                    <a:lnR w="13500">
                      <a:solidFill>
                        <a:srgbClr val="0080B2"/>
                      </a:solidFill>
                      <a:prstDash val="solid"/>
                    </a:lnR>
                    <a:lnT w="13500">
                      <a:solidFill>
                        <a:srgbClr val="0080B2"/>
                      </a:solidFill>
                      <a:prstDash val="solid"/>
                    </a:lnT>
                    <a:lnB w="13500">
                      <a:solidFill>
                        <a:srgbClr val="0080B2"/>
                      </a:solidFill>
                      <a:prstDash val="solid"/>
                    </a:lnB>
                    <a:solidFill>
                      <a:srgbClr val="B0CBE0"/>
                    </a:solidFill>
                  </a:tcPr>
                </a:tc>
                <a:tc gridSpan="6">
                  <a:txBody>
                    <a:bodyPr/>
                    <a:lstStyle/>
                    <a:p>
                      <a:pPr marL="92075" algn="l">
                        <a:lnSpc>
                          <a:spcPct val="100000"/>
                        </a:lnSpc>
                        <a:spcBef>
                          <a:spcPts val="305"/>
                        </a:spcBef>
                      </a:pPr>
                      <a:r>
                        <a:rPr lang="en-US" altLang="ja-JP" sz="1100" spc="-5" dirty="0">
                          <a:solidFill>
                            <a:srgbClr val="231F20"/>
                          </a:solidFill>
                          <a:latin typeface="UD デジタル 教科書体 NK-R" panose="02020400000000000000" pitchFamily="18" charset="-128"/>
                          <a:ea typeface="UD デジタル 教科書体 NK-R" panose="02020400000000000000" pitchFamily="18" charset="-128"/>
                          <a:cs typeface="MS PGothic"/>
                        </a:rPr>
                        <a:t>Hiroshima University (Main Campus), Hiroshima</a:t>
                      </a:r>
                      <a:endParaRPr sz="1100" dirty="0">
                        <a:latin typeface="UD デジタル 教科書体 NK-R" panose="02020400000000000000" pitchFamily="18" charset="-128"/>
                        <a:ea typeface="UD デジタル 教科書体 NK-R" panose="02020400000000000000" pitchFamily="18" charset="-128"/>
                        <a:cs typeface="MS PGothic"/>
                      </a:endParaRPr>
                    </a:p>
                  </a:txBody>
                  <a:tcPr marL="0" marR="0" marT="0" marB="0">
                    <a:lnL w="13500">
                      <a:solidFill>
                        <a:srgbClr val="0080B2"/>
                      </a:solidFill>
                      <a:prstDash val="solid"/>
                    </a:lnL>
                    <a:lnR w="13500">
                      <a:solidFill>
                        <a:srgbClr val="0080B2"/>
                      </a:solidFill>
                      <a:prstDash val="solid"/>
                    </a:lnR>
                    <a:lnT w="13500">
                      <a:solidFill>
                        <a:srgbClr val="0080B2"/>
                      </a:solidFill>
                      <a:prstDash val="solid"/>
                    </a:lnT>
                    <a:lnB w="13500">
                      <a:solidFill>
                        <a:srgbClr val="0080B2"/>
                      </a:solidFill>
                      <a:prstDash val="solid"/>
                    </a:lnB>
                    <a:solidFill>
                      <a:srgbClr val="B0CBE0"/>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10001"/>
                  </a:ext>
                </a:extLst>
              </a:tr>
              <a:tr h="962875">
                <a:tc>
                  <a:txBody>
                    <a:bodyPr/>
                    <a:lstStyle/>
                    <a:p>
                      <a:pPr marL="92075" algn="l">
                        <a:lnSpc>
                          <a:spcPts val="1235"/>
                        </a:lnSpc>
                      </a:pPr>
                      <a:r>
                        <a:rPr lang="en-US" sz="1100" spc="-5" dirty="0">
                          <a:solidFill>
                            <a:srgbClr val="231F20"/>
                          </a:solidFill>
                          <a:latin typeface="UD デジタル 教科書体 NK-R" panose="02020400000000000000" pitchFamily="18" charset="-128"/>
                          <a:ea typeface="UD デジタル 教科書体 NK-R" panose="02020400000000000000" pitchFamily="18" charset="-128"/>
                          <a:cs typeface="MS PGothic"/>
                        </a:rPr>
                        <a:t>Eligibility</a:t>
                      </a:r>
                      <a:endParaRPr sz="1100" dirty="0">
                        <a:latin typeface="UD デジタル 教科書体 NK-R" panose="02020400000000000000" pitchFamily="18" charset="-128"/>
                        <a:ea typeface="UD デジタル 教科書体 NK-R" panose="02020400000000000000" pitchFamily="18" charset="-128"/>
                        <a:cs typeface="MS PGothic"/>
                      </a:endParaRPr>
                    </a:p>
                  </a:txBody>
                  <a:tcPr marL="0" marR="0" marT="0" marB="0">
                    <a:lnL w="13500">
                      <a:solidFill>
                        <a:srgbClr val="0080B2"/>
                      </a:solidFill>
                      <a:prstDash val="solid"/>
                    </a:lnL>
                    <a:lnR w="13500" cap="flat" cmpd="sng" algn="ctr">
                      <a:solidFill>
                        <a:srgbClr val="0080B2"/>
                      </a:solidFill>
                      <a:prstDash val="solid"/>
                      <a:round/>
                      <a:headEnd type="none" w="med" len="med"/>
                      <a:tailEnd type="none" w="med" len="med"/>
                    </a:lnR>
                    <a:lnT w="13500">
                      <a:solidFill>
                        <a:srgbClr val="0080B2"/>
                      </a:solidFill>
                      <a:prstDash val="solid"/>
                    </a:lnT>
                    <a:lnB w="13500" cap="flat" cmpd="sng" algn="ctr">
                      <a:solidFill>
                        <a:srgbClr val="0080B2"/>
                      </a:solidFill>
                      <a:prstDash val="solid"/>
                      <a:round/>
                      <a:headEnd type="none" w="med" len="med"/>
                      <a:tailEnd type="none" w="med" len="med"/>
                    </a:lnB>
                    <a:solidFill>
                      <a:srgbClr val="E2EAF2"/>
                    </a:solidFill>
                  </a:tcPr>
                </a:tc>
                <a:tc gridSpan="6">
                  <a:txBody>
                    <a:bodyPr/>
                    <a:lstStyle/>
                    <a:p>
                      <a:pPr marL="320675" indent="-228600" algn="l">
                        <a:lnSpc>
                          <a:spcPct val="100000"/>
                        </a:lnSpc>
                        <a:spcBef>
                          <a:spcPts val="250"/>
                        </a:spcBef>
                        <a:buAutoNum type="arabicPeriod"/>
                      </a:pPr>
                      <a:r>
                        <a:rPr lang="en-US" sz="1100" spc="-5" dirty="0">
                          <a:solidFill>
                            <a:srgbClr val="231F20"/>
                          </a:solidFill>
                          <a:latin typeface="UD デジタル 教科書体 NK-R" panose="02020400000000000000" pitchFamily="18" charset="-128"/>
                          <a:ea typeface="UD デジタル 教科書体 NK-R" panose="02020400000000000000" pitchFamily="18" charset="-128"/>
                          <a:cs typeface="MS PGothic"/>
                        </a:rPr>
                        <a:t>Students enrolled </a:t>
                      </a:r>
                      <a:r>
                        <a:rPr lang="en-US" sz="1100" spc="-5" dirty="0">
                          <a:solidFill>
                            <a:schemeClr val="tx1"/>
                          </a:solidFill>
                          <a:latin typeface="UD デジタル 教科書体 NK-R" panose="02020400000000000000" pitchFamily="18" charset="-128"/>
                          <a:ea typeface="UD デジタル 教科書体 NK-R" panose="02020400000000000000" pitchFamily="18" charset="-128"/>
                          <a:cs typeface="MS PGothic"/>
                        </a:rPr>
                        <a:t>as a undergraduate </a:t>
                      </a:r>
                      <a:r>
                        <a:rPr lang="en-US" altLang="ja-JP" sz="1100" spc="-5" dirty="0">
                          <a:solidFill>
                            <a:schemeClr val="tx1"/>
                          </a:solidFill>
                          <a:latin typeface="UD デジタル 教科書体 NK-R" panose="02020400000000000000" pitchFamily="18" charset="-128"/>
                          <a:ea typeface="UD デジタル 教科書体 NK-R" panose="02020400000000000000" pitchFamily="18" charset="-128"/>
                          <a:cs typeface="MS PGothic"/>
                        </a:rPr>
                        <a:t>student at</a:t>
                      </a:r>
                      <a:r>
                        <a:rPr lang="en-US" sz="1100" spc="-5" dirty="0">
                          <a:solidFill>
                            <a:schemeClr val="tx1"/>
                          </a:solidFill>
                          <a:latin typeface="UD デジタル 教科書体 NK-R" panose="02020400000000000000" pitchFamily="18" charset="-128"/>
                          <a:ea typeface="UD デジタル 教科書体 NK-R" panose="02020400000000000000" pitchFamily="18" charset="-128"/>
                          <a:cs typeface="MS PGothic"/>
                        </a:rPr>
                        <a:t> Campus Asia Consortium partner Universities </a:t>
                      </a:r>
                    </a:p>
                    <a:p>
                      <a:pPr marL="320675" indent="-228600" algn="l">
                        <a:lnSpc>
                          <a:spcPct val="100000"/>
                        </a:lnSpc>
                        <a:spcBef>
                          <a:spcPts val="250"/>
                        </a:spcBef>
                        <a:buAutoNum type="arabicPeriod"/>
                      </a:pPr>
                      <a:r>
                        <a:rPr lang="en-US" sz="1100" spc="-5" dirty="0">
                          <a:solidFill>
                            <a:schemeClr val="tx1"/>
                          </a:solidFill>
                          <a:latin typeface="UD デジタル 教科書体 NK-R" panose="02020400000000000000" pitchFamily="18" charset="-128"/>
                          <a:ea typeface="UD デジタル 教科書体 NK-R" panose="02020400000000000000" pitchFamily="18" charset="-128"/>
                          <a:cs typeface="MS PGothic"/>
                        </a:rPr>
                        <a:t>Students</a:t>
                      </a:r>
                      <a:r>
                        <a:rPr lang="en-US" sz="1100" spc="-5" dirty="0">
                          <a:solidFill>
                            <a:srgbClr val="231F20"/>
                          </a:solidFill>
                          <a:latin typeface="UD デジタル 教科書体 NK-R" panose="02020400000000000000" pitchFamily="18" charset="-128"/>
                          <a:ea typeface="UD デジタル 教科書体 NK-R" panose="02020400000000000000" pitchFamily="18" charset="-128"/>
                          <a:cs typeface="MS PGothic"/>
                        </a:rPr>
                        <a:t> who has 680 or more in TOEIC L&amp;R or similar level of English. </a:t>
                      </a:r>
                    </a:p>
                    <a:p>
                      <a:pPr marL="320675" indent="-228600" algn="l">
                        <a:lnSpc>
                          <a:spcPct val="100000"/>
                        </a:lnSpc>
                        <a:spcBef>
                          <a:spcPts val="250"/>
                        </a:spcBef>
                        <a:buAutoNum type="arabicPeriod"/>
                      </a:pPr>
                      <a:r>
                        <a:rPr lang="en-US" sz="1100" spc="-5" dirty="0">
                          <a:solidFill>
                            <a:srgbClr val="231F20"/>
                          </a:solidFill>
                          <a:latin typeface="UD デジタル 教科書体 NK-R" panose="02020400000000000000" pitchFamily="18" charset="-128"/>
                          <a:ea typeface="UD デジタル 教科書体 NK-R" panose="02020400000000000000" pitchFamily="18" charset="-128"/>
                          <a:cs typeface="MS PGothic"/>
                        </a:rPr>
                        <a:t>Those who are willing to participate in discussions in English.</a:t>
                      </a:r>
                    </a:p>
                  </a:txBody>
                  <a:tcPr marL="0" marR="0" marT="0" marB="0">
                    <a:lnL w="13500">
                      <a:solidFill>
                        <a:srgbClr val="0080B2"/>
                      </a:solidFill>
                      <a:prstDash val="solid"/>
                    </a:lnL>
                    <a:lnR w="13500" cap="flat" cmpd="sng" algn="ctr">
                      <a:solidFill>
                        <a:srgbClr val="0080B2"/>
                      </a:solidFill>
                      <a:prstDash val="solid"/>
                      <a:round/>
                      <a:headEnd type="none" w="med" len="med"/>
                      <a:tailEnd type="none" w="med" len="med"/>
                    </a:lnR>
                    <a:lnT w="13500">
                      <a:solidFill>
                        <a:srgbClr val="0080B2"/>
                      </a:solidFill>
                      <a:prstDash val="solid"/>
                    </a:lnT>
                    <a:lnB w="13500" cap="flat" cmpd="sng" algn="ctr">
                      <a:solidFill>
                        <a:srgbClr val="0080B2"/>
                      </a:solidFill>
                      <a:prstDash val="solid"/>
                      <a:round/>
                      <a:headEnd type="none" w="med" len="med"/>
                      <a:tailEnd type="none" w="med" len="med"/>
                    </a:lnB>
                    <a:solidFill>
                      <a:srgbClr val="E2EAF2"/>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10002"/>
                  </a:ext>
                </a:extLst>
              </a:tr>
              <a:tr h="660643">
                <a:tc>
                  <a:txBody>
                    <a:bodyPr/>
                    <a:lstStyle/>
                    <a:p>
                      <a:pPr marL="92075" algn="l">
                        <a:lnSpc>
                          <a:spcPts val="1175"/>
                        </a:lnSpc>
                      </a:pPr>
                      <a:r>
                        <a:rPr lang="en-US" sz="1100" spc="-5" dirty="0">
                          <a:solidFill>
                            <a:srgbClr val="231F20"/>
                          </a:solidFill>
                          <a:latin typeface="UD デジタル 教科書体 NK-R" panose="02020400000000000000" pitchFamily="18" charset="-128"/>
                          <a:ea typeface="UD デジタル 教科書体 NK-R" panose="02020400000000000000" pitchFamily="18" charset="-128"/>
                          <a:cs typeface="MS PGothic"/>
                        </a:rPr>
                        <a:t>Number of students</a:t>
                      </a:r>
                      <a:endParaRPr sz="1100" dirty="0">
                        <a:latin typeface="UD デジタル 教科書体 NK-R" panose="02020400000000000000" pitchFamily="18" charset="-128"/>
                        <a:ea typeface="UD デジタル 教科書体 NK-R" panose="02020400000000000000" pitchFamily="18" charset="-128"/>
                        <a:cs typeface="MS PGothic"/>
                      </a:endParaRPr>
                    </a:p>
                  </a:txBody>
                  <a:tcPr marL="0" marR="0" marT="0" marB="0">
                    <a:lnL w="13500">
                      <a:solidFill>
                        <a:srgbClr val="0080B2"/>
                      </a:solidFill>
                      <a:prstDash val="solid"/>
                    </a:lnL>
                    <a:lnR w="13500" cap="flat" cmpd="sng" algn="ctr">
                      <a:solidFill>
                        <a:srgbClr val="0080B2"/>
                      </a:solidFill>
                      <a:prstDash val="solid"/>
                      <a:round/>
                      <a:headEnd type="none" w="med" len="med"/>
                      <a:tailEnd type="none" w="med" len="med"/>
                    </a:lnR>
                    <a:lnT w="13500" cap="flat" cmpd="sng" algn="ctr">
                      <a:solidFill>
                        <a:srgbClr val="0080B2"/>
                      </a:solidFill>
                      <a:prstDash val="solid"/>
                      <a:round/>
                      <a:headEnd type="none" w="med" len="med"/>
                      <a:tailEnd type="none" w="med" len="med"/>
                    </a:lnT>
                    <a:lnB w="13500" cap="flat" cmpd="sng" algn="ctr">
                      <a:solidFill>
                        <a:srgbClr val="0080B2"/>
                      </a:solidFill>
                      <a:prstDash val="solid"/>
                      <a:round/>
                      <a:headEnd type="none" w="med" len="med"/>
                      <a:tailEnd type="none" w="med" len="med"/>
                    </a:lnB>
                    <a:solidFill>
                      <a:srgbClr val="B0CBE0"/>
                    </a:solidFill>
                  </a:tcPr>
                </a:tc>
                <a:tc>
                  <a:txBody>
                    <a:bodyPr/>
                    <a:lstStyle/>
                    <a:p>
                      <a:pPr marL="12700" algn="l">
                        <a:lnSpc>
                          <a:spcPts val="1425"/>
                        </a:lnSpc>
                      </a:pPr>
                      <a:r>
                        <a:rPr lang="en-US" altLang="ja-JP" sz="1100" b="0" spc="-10" dirty="0">
                          <a:solidFill>
                            <a:schemeClr val="tx1">
                              <a:lumMod val="95000"/>
                              <a:lumOff val="5000"/>
                            </a:schemeClr>
                          </a:solidFill>
                          <a:latin typeface="UD デジタル 教科書体 NK-R" panose="02020400000000000000" pitchFamily="18" charset="-128"/>
                          <a:ea typeface="UD デジタル 教科書体 NK-R" panose="02020400000000000000" pitchFamily="18" charset="-128"/>
                          <a:cs typeface="メイリオ" panose="020B0604030504040204" pitchFamily="50" charset="-128"/>
                        </a:rPr>
                        <a:t>Beijing Normal University </a:t>
                      </a:r>
                      <a:r>
                        <a:rPr lang="ja-JP" altLang="en-US" sz="1100" b="0" spc="-10" dirty="0">
                          <a:solidFill>
                            <a:schemeClr val="tx1">
                              <a:lumMod val="95000"/>
                              <a:lumOff val="5000"/>
                            </a:schemeClr>
                          </a:solidFill>
                          <a:latin typeface="UD デジタル 教科書体 NK-R" panose="02020400000000000000" pitchFamily="18" charset="-128"/>
                          <a:ea typeface="UD デジタル 教科書体 NK-R" panose="02020400000000000000" pitchFamily="18" charset="-128"/>
                          <a:cs typeface="メイリオ" panose="020B0604030504040204" pitchFamily="50" charset="-128"/>
                        </a:rPr>
                        <a:t>（３）</a:t>
                      </a:r>
                      <a:endParaRPr lang="en-US" altLang="ja-JP" sz="1100" b="0" spc="-10" dirty="0">
                        <a:solidFill>
                          <a:schemeClr val="tx1">
                            <a:lumMod val="95000"/>
                            <a:lumOff val="5000"/>
                          </a:schemeClr>
                        </a:solidFill>
                        <a:latin typeface="UD デジタル 教科書体 NK-R" panose="02020400000000000000" pitchFamily="18" charset="-128"/>
                        <a:ea typeface="UD デジタル 教科書体 NK-R" panose="02020400000000000000" pitchFamily="18" charset="-128"/>
                        <a:cs typeface="メイリオ" panose="020B0604030504040204" pitchFamily="50" charset="-128"/>
                      </a:endParaRPr>
                    </a:p>
                    <a:p>
                      <a:pPr marL="12700" marR="673735" algn="l">
                        <a:lnSpc>
                          <a:spcPct val="103299"/>
                        </a:lnSpc>
                      </a:pPr>
                      <a:r>
                        <a:rPr lang="en-US" altLang="ja-JP" sz="1100" b="0" spc="-5" dirty="0">
                          <a:solidFill>
                            <a:schemeClr val="tx1">
                              <a:lumMod val="95000"/>
                              <a:lumOff val="5000"/>
                            </a:schemeClr>
                          </a:solidFill>
                          <a:latin typeface="UD デジタル 教科書体 NK-R" panose="02020400000000000000" pitchFamily="18" charset="-128"/>
                          <a:ea typeface="UD デジタル 教科書体 NK-R" panose="02020400000000000000" pitchFamily="18" charset="-128"/>
                          <a:cs typeface="メイリオ" panose="020B0604030504040204" pitchFamily="50" charset="-128"/>
                        </a:rPr>
                        <a:t> </a:t>
                      </a:r>
                      <a:endParaRPr lang="en-US" altLang="ja-JP" sz="1100" b="0" dirty="0">
                        <a:solidFill>
                          <a:schemeClr val="tx1">
                            <a:lumMod val="95000"/>
                            <a:lumOff val="5000"/>
                          </a:schemeClr>
                        </a:solidFill>
                        <a:latin typeface="UD デジタル 教科書体 NK-R" panose="02020400000000000000" pitchFamily="18" charset="-128"/>
                        <a:ea typeface="UD デジタル 教科書体 NK-R" panose="02020400000000000000" pitchFamily="18" charset="-128"/>
                        <a:cs typeface="メイリオ" panose="020B0604030504040204" pitchFamily="50" charset="-128"/>
                      </a:endParaRPr>
                    </a:p>
                  </a:txBody>
                  <a:tcPr marL="0" marR="0" marT="0" marB="0">
                    <a:lnL w="13500" cap="flat" cmpd="sng" algn="ctr">
                      <a:solidFill>
                        <a:srgbClr val="0080B2"/>
                      </a:solidFill>
                      <a:prstDash val="solid"/>
                      <a:round/>
                      <a:headEnd type="none" w="med" len="med"/>
                      <a:tailEnd type="none" w="med" len="med"/>
                    </a:lnL>
                    <a:lnR w="13500" cap="flat" cmpd="sng" algn="ctr">
                      <a:solidFill>
                        <a:srgbClr val="0080B2"/>
                      </a:solidFill>
                      <a:prstDash val="solid"/>
                      <a:round/>
                      <a:headEnd type="none" w="med" len="med"/>
                      <a:tailEnd type="none" w="med" len="med"/>
                    </a:lnR>
                    <a:lnT w="13500" cap="flat" cmpd="sng" algn="ctr">
                      <a:solidFill>
                        <a:srgbClr val="0080B2"/>
                      </a:solidFill>
                      <a:prstDash val="solid"/>
                      <a:round/>
                      <a:headEnd type="none" w="med" len="med"/>
                      <a:tailEnd type="none" w="med" len="med"/>
                    </a:lnT>
                    <a:lnB w="13500" cap="flat" cmpd="sng" algn="ctr">
                      <a:solidFill>
                        <a:srgbClr val="0080B2"/>
                      </a:solidFill>
                      <a:prstDash val="solid"/>
                      <a:round/>
                      <a:headEnd type="none" w="med" len="med"/>
                      <a:tailEnd type="none" w="med" len="med"/>
                    </a:lnB>
                    <a:solidFill>
                      <a:srgbClr val="B0CBE0"/>
                    </a:solidFill>
                  </a:tcPr>
                </a:tc>
                <a:tc>
                  <a:txBody>
                    <a:bodyPr/>
                    <a:lstStyle/>
                    <a:p>
                      <a:pPr marL="12700" marR="5080" lvl="0" indent="0" algn="l" defTabSz="914400" eaLnBrk="1" fontAlgn="auto" latinLnBrk="0" hangingPunct="1">
                        <a:lnSpc>
                          <a:spcPct val="103299"/>
                        </a:lnSpc>
                        <a:spcBef>
                          <a:spcPts val="0"/>
                        </a:spcBef>
                        <a:spcAft>
                          <a:spcPts val="0"/>
                        </a:spcAft>
                        <a:buClrTx/>
                        <a:buSzTx/>
                        <a:buFontTx/>
                        <a:buNone/>
                        <a:tabLst/>
                        <a:defRPr/>
                      </a:pPr>
                      <a:r>
                        <a:rPr lang="en-US" altLang="ja-JP" sz="1100" b="0" spc="-5" dirty="0">
                          <a:solidFill>
                            <a:schemeClr val="tx1">
                              <a:lumMod val="95000"/>
                              <a:lumOff val="5000"/>
                            </a:schemeClr>
                          </a:solidFill>
                          <a:latin typeface="UD デジタル 教科書体 NK-R" panose="02020400000000000000" pitchFamily="18" charset="-128"/>
                          <a:ea typeface="UD デジタル 教科書体 NK-R" panose="02020400000000000000" pitchFamily="18" charset="-128"/>
                          <a:cs typeface="メイリオ" panose="020B0604030504040204" pitchFamily="50" charset="-128"/>
                        </a:rPr>
                        <a:t>Changchun University </a:t>
                      </a:r>
                      <a:r>
                        <a:rPr lang="ja-JP" altLang="en-US" sz="1100" b="0" spc="-10" dirty="0">
                          <a:solidFill>
                            <a:schemeClr val="tx1">
                              <a:lumMod val="95000"/>
                              <a:lumOff val="5000"/>
                            </a:schemeClr>
                          </a:solidFill>
                          <a:latin typeface="UD デジタル 教科書体 NK-R" panose="02020400000000000000" pitchFamily="18" charset="-128"/>
                          <a:ea typeface="UD デジタル 教科書体 NK-R" panose="02020400000000000000" pitchFamily="18" charset="-128"/>
                          <a:cs typeface="メイリオ" panose="020B0604030504040204" pitchFamily="50" charset="-128"/>
                        </a:rPr>
                        <a:t>（３）</a:t>
                      </a:r>
                      <a:endParaRPr lang="en-US" altLang="ja-JP" sz="1100" b="0" spc="-10" dirty="0">
                        <a:solidFill>
                          <a:schemeClr val="tx1">
                            <a:lumMod val="95000"/>
                            <a:lumOff val="5000"/>
                          </a:schemeClr>
                        </a:solidFill>
                        <a:latin typeface="UD デジタル 教科書体 NK-R" panose="02020400000000000000" pitchFamily="18" charset="-128"/>
                        <a:ea typeface="UD デジタル 教科書体 NK-R" panose="02020400000000000000" pitchFamily="18" charset="-128"/>
                        <a:cs typeface="メイリオ" panose="020B0604030504040204" pitchFamily="50" charset="-128"/>
                      </a:endParaRPr>
                    </a:p>
                    <a:p>
                      <a:pPr marL="12700" marR="5080" algn="l">
                        <a:lnSpc>
                          <a:spcPct val="103299"/>
                        </a:lnSpc>
                      </a:pPr>
                      <a:endParaRPr lang="en-US" altLang="ja-JP" sz="1100" b="0" spc="-10" dirty="0">
                        <a:solidFill>
                          <a:schemeClr val="tx1">
                            <a:lumMod val="95000"/>
                            <a:lumOff val="5000"/>
                          </a:schemeClr>
                        </a:solidFill>
                        <a:latin typeface="UD デジタル 教科書体 NK-R" panose="02020400000000000000" pitchFamily="18" charset="-128"/>
                        <a:ea typeface="UD デジタル 教科書体 NK-R" panose="02020400000000000000" pitchFamily="18" charset="-128"/>
                        <a:cs typeface="メイリオ" panose="020B0604030504040204" pitchFamily="50" charset="-128"/>
                      </a:endParaRPr>
                    </a:p>
                  </a:txBody>
                  <a:tcPr marL="0" marR="0" marT="0" marB="0">
                    <a:lnL w="13500" cap="flat" cmpd="sng" algn="ctr">
                      <a:solidFill>
                        <a:srgbClr val="0080B2"/>
                      </a:solidFill>
                      <a:prstDash val="solid"/>
                      <a:round/>
                      <a:headEnd type="none" w="med" len="med"/>
                      <a:tailEnd type="none" w="med" len="med"/>
                    </a:lnL>
                    <a:lnR w="13500" cap="flat" cmpd="sng" algn="ctr">
                      <a:solidFill>
                        <a:srgbClr val="0080B2"/>
                      </a:solidFill>
                      <a:prstDash val="solid"/>
                      <a:round/>
                      <a:headEnd type="none" w="med" len="med"/>
                      <a:tailEnd type="none" w="med" len="med"/>
                    </a:lnR>
                    <a:lnT w="13500" cap="flat" cmpd="sng" algn="ctr">
                      <a:solidFill>
                        <a:srgbClr val="0080B2"/>
                      </a:solidFill>
                      <a:prstDash val="solid"/>
                      <a:round/>
                      <a:headEnd type="none" w="med" len="med"/>
                      <a:tailEnd type="none" w="med" len="med"/>
                    </a:lnT>
                    <a:lnB w="13500" cap="flat" cmpd="sng" algn="ctr">
                      <a:solidFill>
                        <a:srgbClr val="0080B2"/>
                      </a:solidFill>
                      <a:prstDash val="solid"/>
                      <a:round/>
                      <a:headEnd type="none" w="med" len="med"/>
                      <a:tailEnd type="none" w="med" len="med"/>
                    </a:lnB>
                    <a:solidFill>
                      <a:srgbClr val="B0CBE0"/>
                    </a:solidFill>
                  </a:tcPr>
                </a:tc>
                <a:tc>
                  <a:txBody>
                    <a:bodyPr/>
                    <a:lstStyle/>
                    <a:p>
                      <a:pPr marL="12700" marR="5080" lvl="0" indent="0" algn="l" defTabSz="914400" eaLnBrk="1" fontAlgn="auto" latinLnBrk="0" hangingPunct="1">
                        <a:lnSpc>
                          <a:spcPct val="103299"/>
                        </a:lnSpc>
                        <a:spcBef>
                          <a:spcPts val="0"/>
                        </a:spcBef>
                        <a:spcAft>
                          <a:spcPts val="0"/>
                        </a:spcAft>
                        <a:buClrTx/>
                        <a:buSzTx/>
                        <a:buFontTx/>
                        <a:buNone/>
                        <a:tabLst/>
                        <a:defRPr/>
                      </a:pPr>
                      <a:r>
                        <a:rPr lang="en-US" altLang="ja-JP" sz="1100" b="0" spc="-10" dirty="0" err="1">
                          <a:solidFill>
                            <a:schemeClr val="tx1">
                              <a:lumMod val="95000"/>
                              <a:lumOff val="5000"/>
                            </a:schemeClr>
                          </a:solidFill>
                          <a:latin typeface="UD デジタル 教科書体 NK-R" panose="02020400000000000000" pitchFamily="18" charset="-128"/>
                          <a:ea typeface="UD デジタル 教科書体 NK-R" panose="02020400000000000000" pitchFamily="18" charset="-128"/>
                          <a:cs typeface="メイリオ" panose="020B0604030504040204" pitchFamily="50" charset="-128"/>
                        </a:rPr>
                        <a:t>Hankuk</a:t>
                      </a:r>
                      <a:r>
                        <a:rPr lang="en-US" altLang="ja-JP" sz="1100" b="0" spc="-10" dirty="0">
                          <a:solidFill>
                            <a:schemeClr val="tx1">
                              <a:lumMod val="95000"/>
                              <a:lumOff val="5000"/>
                            </a:schemeClr>
                          </a:solidFill>
                          <a:latin typeface="UD デジタル 教科書体 NK-R" panose="02020400000000000000" pitchFamily="18" charset="-128"/>
                          <a:ea typeface="UD デジタル 教科書体 NK-R" panose="02020400000000000000" pitchFamily="18" charset="-128"/>
                          <a:cs typeface="メイリオ" panose="020B0604030504040204" pitchFamily="50" charset="-128"/>
                        </a:rPr>
                        <a:t> University of Foreign Studies</a:t>
                      </a:r>
                      <a:r>
                        <a:rPr lang="ja-JP" altLang="en-US" sz="1100" b="0" spc="-10" dirty="0">
                          <a:solidFill>
                            <a:schemeClr val="tx1">
                              <a:lumMod val="95000"/>
                              <a:lumOff val="5000"/>
                            </a:schemeClr>
                          </a:solidFill>
                          <a:latin typeface="UD デジタル 教科書体 NK-R" panose="02020400000000000000" pitchFamily="18" charset="-128"/>
                          <a:ea typeface="UD デジタル 教科書体 NK-R" panose="02020400000000000000" pitchFamily="18" charset="-128"/>
                          <a:cs typeface="メイリオ" panose="020B0604030504040204" pitchFamily="50" charset="-128"/>
                        </a:rPr>
                        <a:t>（６）</a:t>
                      </a:r>
                      <a:endParaRPr lang="en-US" altLang="ja-JP" sz="1100" b="0" spc="-10" dirty="0">
                        <a:solidFill>
                          <a:schemeClr val="tx1">
                            <a:lumMod val="95000"/>
                            <a:lumOff val="5000"/>
                          </a:schemeClr>
                        </a:solidFill>
                        <a:latin typeface="UD デジタル 教科書体 NK-R" panose="02020400000000000000" pitchFamily="18" charset="-128"/>
                        <a:ea typeface="UD デジタル 教科書体 NK-R" panose="02020400000000000000" pitchFamily="18" charset="-128"/>
                        <a:cs typeface="メイリオ" panose="020B0604030504040204" pitchFamily="50" charset="-128"/>
                      </a:endParaRPr>
                    </a:p>
                  </a:txBody>
                  <a:tcPr marL="0" marR="0" marT="0" marB="0">
                    <a:lnL w="13500" cap="flat" cmpd="sng" algn="ctr">
                      <a:solidFill>
                        <a:srgbClr val="0080B2"/>
                      </a:solidFill>
                      <a:prstDash val="solid"/>
                      <a:round/>
                      <a:headEnd type="none" w="med" len="med"/>
                      <a:tailEnd type="none" w="med" len="med"/>
                    </a:lnL>
                    <a:lnR w="13500" cap="flat" cmpd="sng" algn="ctr">
                      <a:solidFill>
                        <a:srgbClr val="0080B2"/>
                      </a:solidFill>
                      <a:prstDash val="solid"/>
                      <a:round/>
                      <a:headEnd type="none" w="med" len="med"/>
                      <a:tailEnd type="none" w="med" len="med"/>
                    </a:lnR>
                    <a:lnT w="13500" cap="flat" cmpd="sng" algn="ctr">
                      <a:solidFill>
                        <a:srgbClr val="0080B2"/>
                      </a:solidFill>
                      <a:prstDash val="solid"/>
                      <a:round/>
                      <a:headEnd type="none" w="med" len="med"/>
                      <a:tailEnd type="none" w="med" len="med"/>
                    </a:lnT>
                    <a:lnB w="13500" cap="flat" cmpd="sng" algn="ctr">
                      <a:solidFill>
                        <a:srgbClr val="0080B2"/>
                      </a:solidFill>
                      <a:prstDash val="solid"/>
                      <a:round/>
                      <a:headEnd type="none" w="med" len="med"/>
                      <a:tailEnd type="none" w="med" len="med"/>
                    </a:lnB>
                    <a:solidFill>
                      <a:srgbClr val="B0CBE0"/>
                    </a:solidFill>
                  </a:tcPr>
                </a:tc>
                <a:tc>
                  <a:txBody>
                    <a:bodyPr/>
                    <a:lstStyle/>
                    <a:p>
                      <a:pPr marL="12700" marR="5080" algn="l">
                        <a:lnSpc>
                          <a:spcPct val="103299"/>
                        </a:lnSpc>
                      </a:pPr>
                      <a:r>
                        <a:rPr lang="en-US" altLang="ja-JP" sz="1100" b="0" spc="-10" dirty="0" err="1">
                          <a:solidFill>
                            <a:schemeClr val="tx1">
                              <a:lumMod val="95000"/>
                              <a:lumOff val="5000"/>
                            </a:schemeClr>
                          </a:solidFill>
                          <a:latin typeface="UD デジタル 教科書体 NK-R" panose="02020400000000000000" pitchFamily="18" charset="-128"/>
                          <a:ea typeface="UD デジタル 教科書体 NK-R" panose="02020400000000000000" pitchFamily="18" charset="-128"/>
                          <a:cs typeface="メイリオ" panose="020B0604030504040204" pitchFamily="50" charset="-128"/>
                        </a:rPr>
                        <a:t>Kasetsert</a:t>
                      </a:r>
                      <a:r>
                        <a:rPr lang="en-US" altLang="ja-JP" sz="1100" b="0" spc="-10" dirty="0">
                          <a:solidFill>
                            <a:schemeClr val="tx1">
                              <a:lumMod val="95000"/>
                              <a:lumOff val="5000"/>
                            </a:schemeClr>
                          </a:solidFill>
                          <a:latin typeface="UD デジタル 教科書体 NK-R" panose="02020400000000000000" pitchFamily="18" charset="-128"/>
                          <a:ea typeface="UD デジタル 教科書体 NK-R" panose="02020400000000000000" pitchFamily="18" charset="-128"/>
                          <a:cs typeface="メイリオ" panose="020B0604030504040204" pitchFamily="50" charset="-128"/>
                        </a:rPr>
                        <a:t> University</a:t>
                      </a:r>
                      <a:r>
                        <a:rPr lang="ja-JP" altLang="en-US" sz="1100" b="0" spc="-10" dirty="0">
                          <a:solidFill>
                            <a:schemeClr val="tx1">
                              <a:lumMod val="95000"/>
                              <a:lumOff val="5000"/>
                            </a:schemeClr>
                          </a:solidFill>
                          <a:latin typeface="UD デジタル 教科書体 NK-R" panose="02020400000000000000" pitchFamily="18" charset="-128"/>
                          <a:ea typeface="UD デジタル 教科書体 NK-R" panose="02020400000000000000" pitchFamily="18" charset="-128"/>
                          <a:cs typeface="メイリオ" panose="020B0604030504040204" pitchFamily="50" charset="-128"/>
                        </a:rPr>
                        <a:t>（３）</a:t>
                      </a:r>
                      <a:endParaRPr lang="en-US" altLang="ja-JP" sz="1100" b="0" spc="-10" dirty="0">
                        <a:solidFill>
                          <a:schemeClr val="tx1">
                            <a:lumMod val="95000"/>
                            <a:lumOff val="5000"/>
                          </a:schemeClr>
                        </a:solidFill>
                        <a:latin typeface="UD デジタル 教科書体 NK-R" panose="02020400000000000000" pitchFamily="18" charset="-128"/>
                        <a:ea typeface="UD デジタル 教科書体 NK-R" panose="02020400000000000000" pitchFamily="18" charset="-128"/>
                        <a:cs typeface="メイリオ" panose="020B0604030504040204" pitchFamily="50" charset="-128"/>
                      </a:endParaRPr>
                    </a:p>
                    <a:p>
                      <a:pPr marL="12700" marR="5080" algn="l">
                        <a:lnSpc>
                          <a:spcPct val="103299"/>
                        </a:lnSpc>
                      </a:pPr>
                      <a:r>
                        <a:rPr lang="en-US" altLang="ja-JP" sz="1100" b="0" spc="-10">
                          <a:solidFill>
                            <a:schemeClr val="tx1">
                              <a:lumMod val="95000"/>
                              <a:lumOff val="5000"/>
                            </a:schemeClr>
                          </a:solidFill>
                          <a:latin typeface="UD デジタル 教科書体 NK-R" panose="02020400000000000000" pitchFamily="18" charset="-128"/>
                          <a:ea typeface="UD デジタル 教科書体 NK-R" panose="02020400000000000000" pitchFamily="18" charset="-128"/>
                          <a:cs typeface="メイリオ" panose="020B0604030504040204" pitchFamily="50" charset="-128"/>
                        </a:rPr>
                        <a:t>Thailand  </a:t>
                      </a:r>
                      <a:r>
                        <a:rPr lang="en-US" altLang="ja-JP" sz="1100" b="0" spc="-10" dirty="0">
                          <a:solidFill>
                            <a:schemeClr val="tx1">
                              <a:lumMod val="95000"/>
                              <a:lumOff val="5000"/>
                            </a:schemeClr>
                          </a:solidFill>
                          <a:latin typeface="UD デジタル 教科書体 NK-R" panose="02020400000000000000" pitchFamily="18" charset="-128"/>
                          <a:ea typeface="UD デジタル 教科書体 NK-R" panose="02020400000000000000" pitchFamily="18" charset="-128"/>
                          <a:cs typeface="メイリオ" panose="020B0604030504040204" pitchFamily="50" charset="-128"/>
                        </a:rPr>
                        <a:t>3</a:t>
                      </a:r>
                    </a:p>
                    <a:p>
                      <a:pPr marL="12700" marR="5080" algn="l">
                        <a:lnSpc>
                          <a:spcPct val="103299"/>
                        </a:lnSpc>
                      </a:pPr>
                      <a:endParaRPr lang="en-US" altLang="ja-JP" sz="1100" b="0" spc="-10" dirty="0">
                        <a:solidFill>
                          <a:schemeClr val="tx1">
                            <a:lumMod val="95000"/>
                            <a:lumOff val="5000"/>
                          </a:schemeClr>
                        </a:solidFill>
                        <a:latin typeface="UD デジタル 教科書体 NK-R" panose="02020400000000000000" pitchFamily="18" charset="-128"/>
                        <a:ea typeface="UD デジタル 教科書体 NK-R" panose="02020400000000000000" pitchFamily="18" charset="-128"/>
                        <a:cs typeface="メイリオ" panose="020B0604030504040204" pitchFamily="50" charset="-128"/>
                      </a:endParaRPr>
                    </a:p>
                  </a:txBody>
                  <a:tcPr marL="0" marR="0" marT="0" marB="0">
                    <a:lnL w="13500" cap="flat" cmpd="sng" algn="ctr">
                      <a:solidFill>
                        <a:srgbClr val="0080B2"/>
                      </a:solidFill>
                      <a:prstDash val="solid"/>
                      <a:round/>
                      <a:headEnd type="none" w="med" len="med"/>
                      <a:tailEnd type="none" w="med" len="med"/>
                    </a:lnL>
                    <a:lnR w="13500" cap="flat" cmpd="sng" algn="ctr">
                      <a:solidFill>
                        <a:srgbClr val="0080B2"/>
                      </a:solidFill>
                      <a:prstDash val="solid"/>
                      <a:round/>
                      <a:headEnd type="none" w="med" len="med"/>
                      <a:tailEnd type="none" w="med" len="med"/>
                    </a:lnR>
                    <a:lnT w="13500" cap="flat" cmpd="sng" algn="ctr">
                      <a:solidFill>
                        <a:srgbClr val="0080B2"/>
                      </a:solidFill>
                      <a:prstDash val="solid"/>
                      <a:round/>
                      <a:headEnd type="none" w="med" len="med"/>
                      <a:tailEnd type="none" w="med" len="med"/>
                    </a:lnT>
                    <a:lnB w="13500" cap="flat" cmpd="sng" algn="ctr">
                      <a:solidFill>
                        <a:srgbClr val="0080B2"/>
                      </a:solidFill>
                      <a:prstDash val="solid"/>
                      <a:round/>
                      <a:headEnd type="none" w="med" len="med"/>
                      <a:tailEnd type="none" w="med" len="med"/>
                    </a:lnB>
                    <a:solidFill>
                      <a:srgbClr val="B0CBE0"/>
                    </a:solidFill>
                  </a:tcPr>
                </a:tc>
                <a:tc>
                  <a:txBody>
                    <a:bodyPr/>
                    <a:lstStyle/>
                    <a:p>
                      <a:pPr marL="12700" marR="5080" lvl="0" indent="0" defTabSz="914400" eaLnBrk="1" fontAlgn="auto" latinLnBrk="0" hangingPunct="1">
                        <a:lnSpc>
                          <a:spcPct val="103299"/>
                        </a:lnSpc>
                        <a:spcBef>
                          <a:spcPts val="0"/>
                        </a:spcBef>
                        <a:spcAft>
                          <a:spcPts val="0"/>
                        </a:spcAft>
                        <a:buClrTx/>
                        <a:buSzTx/>
                        <a:buFontTx/>
                        <a:buNone/>
                        <a:tabLst/>
                        <a:defRPr/>
                      </a:pPr>
                      <a:r>
                        <a:rPr lang="en-US" altLang="ja-JP" sz="1100" b="0" spc="-10" dirty="0" err="1">
                          <a:solidFill>
                            <a:schemeClr val="tx1">
                              <a:lumMod val="95000"/>
                              <a:lumOff val="5000"/>
                            </a:schemeClr>
                          </a:solidFill>
                          <a:latin typeface="UD デジタル 教科書体 NK-R" panose="02020400000000000000" pitchFamily="18" charset="-128"/>
                          <a:ea typeface="UD デジタル 教科書体 NK-R" panose="02020400000000000000" pitchFamily="18" charset="-128"/>
                          <a:cs typeface="メイリオ" panose="020B0604030504040204" pitchFamily="50" charset="-128"/>
                        </a:rPr>
                        <a:t>Universitas</a:t>
                      </a:r>
                      <a:r>
                        <a:rPr lang="en-US" altLang="ja-JP" sz="1100" b="0" spc="-10" dirty="0">
                          <a:solidFill>
                            <a:schemeClr val="tx1">
                              <a:lumMod val="95000"/>
                              <a:lumOff val="5000"/>
                            </a:schemeClr>
                          </a:solidFill>
                          <a:latin typeface="UD デジタル 教科書体 NK-R" panose="02020400000000000000" pitchFamily="18" charset="-128"/>
                          <a:ea typeface="UD デジタル 教科書体 NK-R" panose="02020400000000000000" pitchFamily="18" charset="-128"/>
                          <a:cs typeface="メイリオ" panose="020B0604030504040204" pitchFamily="50" charset="-128"/>
                        </a:rPr>
                        <a:t> Pendidikan Indonesia</a:t>
                      </a:r>
                      <a:r>
                        <a:rPr lang="ja-JP" altLang="en-US" sz="1100" b="0" spc="-10" dirty="0">
                          <a:solidFill>
                            <a:schemeClr val="tx1">
                              <a:lumMod val="95000"/>
                              <a:lumOff val="5000"/>
                            </a:schemeClr>
                          </a:solidFill>
                          <a:latin typeface="UD デジタル 教科書体 NK-R" panose="02020400000000000000" pitchFamily="18" charset="-128"/>
                          <a:ea typeface="UD デジタル 教科書体 NK-R" panose="02020400000000000000" pitchFamily="18" charset="-128"/>
                          <a:cs typeface="メイリオ" panose="020B0604030504040204" pitchFamily="50" charset="-128"/>
                        </a:rPr>
                        <a:t>（３）</a:t>
                      </a:r>
                      <a:r>
                        <a:rPr lang="en-US" altLang="ja-JP" sz="1100" b="0" spc="-10" dirty="0">
                          <a:solidFill>
                            <a:schemeClr val="tx1">
                              <a:lumMod val="95000"/>
                              <a:lumOff val="5000"/>
                            </a:schemeClr>
                          </a:solidFill>
                          <a:latin typeface="UD デジタル 教科書体 NK-R" panose="02020400000000000000" pitchFamily="18" charset="-128"/>
                          <a:ea typeface="UD デジタル 教科書体 NK-R" panose="02020400000000000000" pitchFamily="18" charset="-128"/>
                          <a:cs typeface="メイリオ" panose="020B0604030504040204" pitchFamily="50" charset="-128"/>
                        </a:rPr>
                        <a:t> </a:t>
                      </a:r>
                    </a:p>
                    <a:p>
                      <a:pPr marL="12700" marR="5080">
                        <a:lnSpc>
                          <a:spcPct val="103299"/>
                        </a:lnSpc>
                      </a:pPr>
                      <a:endParaRPr lang="en-US" altLang="ja-JP" sz="1100" b="0" spc="-10" dirty="0">
                        <a:solidFill>
                          <a:schemeClr val="tx1">
                            <a:lumMod val="95000"/>
                            <a:lumOff val="5000"/>
                          </a:schemeClr>
                        </a:solidFill>
                        <a:latin typeface="UD デジタル 教科書体 NK-R" panose="02020400000000000000" pitchFamily="18" charset="-128"/>
                        <a:ea typeface="UD デジタル 教科書体 NK-R" panose="02020400000000000000" pitchFamily="18" charset="-128"/>
                        <a:cs typeface="メイリオ" panose="020B0604030504040204" pitchFamily="50" charset="-128"/>
                      </a:endParaRPr>
                    </a:p>
                  </a:txBody>
                  <a:tcPr marL="0" marR="0" marT="0" marB="0">
                    <a:lnL w="13500" cap="flat" cmpd="sng" algn="ctr">
                      <a:solidFill>
                        <a:srgbClr val="0080B2"/>
                      </a:solidFill>
                      <a:prstDash val="solid"/>
                      <a:round/>
                      <a:headEnd type="none" w="med" len="med"/>
                      <a:tailEnd type="none" w="med" len="med"/>
                    </a:lnL>
                    <a:lnR w="13500" cap="flat" cmpd="sng" algn="ctr">
                      <a:solidFill>
                        <a:srgbClr val="0080B2"/>
                      </a:solidFill>
                      <a:prstDash val="solid"/>
                      <a:round/>
                      <a:headEnd type="none" w="med" len="med"/>
                      <a:tailEnd type="none" w="med" len="med"/>
                    </a:lnR>
                    <a:lnT w="13500" cap="flat" cmpd="sng" algn="ctr">
                      <a:solidFill>
                        <a:srgbClr val="0080B2"/>
                      </a:solidFill>
                      <a:prstDash val="solid"/>
                      <a:round/>
                      <a:headEnd type="none" w="med" len="med"/>
                      <a:tailEnd type="none" w="med" len="med"/>
                    </a:lnT>
                    <a:lnB w="13500" cap="flat" cmpd="sng" algn="ctr">
                      <a:solidFill>
                        <a:srgbClr val="0080B2"/>
                      </a:solidFill>
                      <a:prstDash val="solid"/>
                      <a:round/>
                      <a:headEnd type="none" w="med" len="med"/>
                      <a:tailEnd type="none" w="med" len="med"/>
                    </a:lnB>
                    <a:solidFill>
                      <a:srgbClr val="B0CBE0"/>
                    </a:solidFill>
                  </a:tcPr>
                </a:tc>
                <a:tc>
                  <a:txBody>
                    <a:bodyPr/>
                    <a:lstStyle/>
                    <a:p>
                      <a:pPr marL="12700" marR="5080">
                        <a:lnSpc>
                          <a:spcPct val="103299"/>
                        </a:lnSpc>
                      </a:pPr>
                      <a:r>
                        <a:rPr lang="en-US" altLang="ja-JP" sz="1100" b="0" spc="-10" dirty="0">
                          <a:solidFill>
                            <a:schemeClr val="tx1">
                              <a:lumMod val="95000"/>
                              <a:lumOff val="5000"/>
                            </a:schemeClr>
                          </a:solidFill>
                          <a:latin typeface="UD デジタル 教科書体 NK-R" panose="02020400000000000000" pitchFamily="18" charset="-128"/>
                          <a:ea typeface="UD デジタル 教科書体 NK-R" panose="02020400000000000000" pitchFamily="18" charset="-128"/>
                          <a:cs typeface="メイリオ" panose="020B0604030504040204" pitchFamily="50" charset="-128"/>
                        </a:rPr>
                        <a:t>Hiroshima University (6)</a:t>
                      </a:r>
                    </a:p>
                  </a:txBody>
                  <a:tcPr marL="0" marR="0" marT="0" marB="0">
                    <a:lnL w="13500" cap="flat" cmpd="sng" algn="ctr">
                      <a:solidFill>
                        <a:srgbClr val="0080B2"/>
                      </a:solidFill>
                      <a:prstDash val="solid"/>
                      <a:round/>
                      <a:headEnd type="none" w="med" len="med"/>
                      <a:tailEnd type="none" w="med" len="med"/>
                    </a:lnL>
                    <a:lnR w="13500" cap="flat" cmpd="sng" algn="ctr">
                      <a:solidFill>
                        <a:srgbClr val="0080B2"/>
                      </a:solidFill>
                      <a:prstDash val="solid"/>
                      <a:round/>
                      <a:headEnd type="none" w="med" len="med"/>
                      <a:tailEnd type="none" w="med" len="med"/>
                    </a:lnR>
                    <a:lnT w="13500" cap="flat" cmpd="sng" algn="ctr">
                      <a:solidFill>
                        <a:srgbClr val="0080B2"/>
                      </a:solidFill>
                      <a:prstDash val="solid"/>
                      <a:round/>
                      <a:headEnd type="none" w="med" len="med"/>
                      <a:tailEnd type="none" w="med" len="med"/>
                    </a:lnT>
                    <a:lnB w="13500" cap="flat" cmpd="sng" algn="ctr">
                      <a:solidFill>
                        <a:srgbClr val="0080B2"/>
                      </a:solidFill>
                      <a:prstDash val="solid"/>
                      <a:round/>
                      <a:headEnd type="none" w="med" len="med"/>
                      <a:tailEnd type="none" w="med" len="med"/>
                    </a:lnB>
                    <a:solidFill>
                      <a:srgbClr val="B0CBE0"/>
                    </a:solidFill>
                  </a:tcPr>
                </a:tc>
                <a:extLst>
                  <a:ext uri="{0D108BD9-81ED-4DB2-BD59-A6C34878D82A}">
                    <a16:rowId xmlns:a16="http://schemas.microsoft.com/office/drawing/2014/main" val="10007"/>
                  </a:ext>
                </a:extLst>
              </a:tr>
              <a:tr h="398268">
                <a:tc>
                  <a:txBody>
                    <a:bodyPr/>
                    <a:lstStyle/>
                    <a:p>
                      <a:pPr marL="92075" algn="l">
                        <a:lnSpc>
                          <a:spcPct val="100000"/>
                        </a:lnSpc>
                        <a:spcBef>
                          <a:spcPts val="375"/>
                        </a:spcBef>
                      </a:pPr>
                      <a:r>
                        <a:rPr lang="en-US" altLang="zh-CN" sz="1100" b="0" u="none" spc="-15" dirty="0">
                          <a:latin typeface="UD デジタル 教科書体 NK-R" panose="02020400000000000000" pitchFamily="18" charset="-128"/>
                          <a:ea typeface="UD デジタル 教科書体 NK-R" panose="02020400000000000000" pitchFamily="18" charset="-128"/>
                          <a:cs typeface="メイリオ" panose="020B0604030504040204" pitchFamily="50" charset="-128"/>
                        </a:rPr>
                        <a:t>Certificate/ Credit</a:t>
                      </a:r>
                      <a:endParaRPr sz="1100" b="0" u="none" dirty="0">
                        <a:solidFill>
                          <a:schemeClr val="tx1"/>
                        </a:solidFill>
                        <a:latin typeface="UD デジタル 教科書体 NK-R" panose="02020400000000000000" pitchFamily="18" charset="-128"/>
                        <a:ea typeface="UD デジタル 教科書体 NK-R" panose="02020400000000000000" pitchFamily="18" charset="-128"/>
                        <a:cs typeface="MS PGothic"/>
                      </a:endParaRPr>
                    </a:p>
                  </a:txBody>
                  <a:tcPr marL="0" marR="0" marT="0" marB="0">
                    <a:lnL w="13500">
                      <a:solidFill>
                        <a:srgbClr val="0080B2"/>
                      </a:solidFill>
                      <a:prstDash val="solid"/>
                    </a:lnL>
                    <a:lnR w="13500" cap="flat" cmpd="sng" algn="ctr">
                      <a:solidFill>
                        <a:srgbClr val="0080B2"/>
                      </a:solidFill>
                      <a:prstDash val="solid"/>
                      <a:round/>
                      <a:headEnd type="none" w="med" len="med"/>
                      <a:tailEnd type="none" w="med" len="med"/>
                    </a:lnR>
                    <a:lnT w="13500" cap="flat" cmpd="sng" algn="ctr">
                      <a:solidFill>
                        <a:srgbClr val="0080B2"/>
                      </a:solidFill>
                      <a:prstDash val="solid"/>
                      <a:round/>
                      <a:headEnd type="none" w="med" len="med"/>
                      <a:tailEnd type="none" w="med" len="med"/>
                    </a:lnT>
                    <a:lnB w="13500" cap="flat" cmpd="sng" algn="ctr">
                      <a:solidFill>
                        <a:srgbClr val="0080B2"/>
                      </a:solidFill>
                      <a:prstDash val="solid"/>
                      <a:round/>
                      <a:headEnd type="none" w="med" len="med"/>
                      <a:tailEnd type="none" w="med" len="med"/>
                    </a:lnB>
                    <a:solidFill>
                      <a:srgbClr val="E2EAF2"/>
                    </a:solidFill>
                  </a:tcPr>
                </a:tc>
                <a:tc gridSpan="6">
                  <a:txBody>
                    <a:bodyPr/>
                    <a:lstStyle/>
                    <a:p>
                      <a:pPr marL="92075" marR="0" lvl="0" indent="0" algn="l" defTabSz="914400" eaLnBrk="1" fontAlgn="auto" latinLnBrk="0" hangingPunct="1">
                        <a:lnSpc>
                          <a:spcPct val="100000"/>
                        </a:lnSpc>
                        <a:spcBef>
                          <a:spcPts val="375"/>
                        </a:spcBef>
                        <a:spcAft>
                          <a:spcPts val="0"/>
                        </a:spcAft>
                        <a:buClrTx/>
                        <a:buSzTx/>
                        <a:buFontTx/>
                        <a:buNone/>
                        <a:tabLst/>
                        <a:defRPr/>
                      </a:pPr>
                      <a:r>
                        <a:rPr lang="en-US" altLang="ja-JP" sz="1100" b="0" spc="-10" dirty="0">
                          <a:latin typeface="UD デジタル 教科書体 NK-R" panose="02020400000000000000" pitchFamily="18" charset="-128"/>
                          <a:ea typeface="UD デジタル 教科書体 NK-R" panose="02020400000000000000" pitchFamily="18" charset="-128"/>
                          <a:cs typeface="メイリオ" panose="020B0604030504040204" pitchFamily="50" charset="-128"/>
                        </a:rPr>
                        <a:t>Ask your coordinator or office.</a:t>
                      </a:r>
                    </a:p>
                  </a:txBody>
                  <a:tcPr marL="0" marR="0" marT="0" marB="0">
                    <a:lnL w="13500" cap="flat" cmpd="sng" algn="ctr">
                      <a:solidFill>
                        <a:srgbClr val="0080B2"/>
                      </a:solidFill>
                      <a:prstDash val="solid"/>
                      <a:round/>
                      <a:headEnd type="none" w="med" len="med"/>
                      <a:tailEnd type="none" w="med" len="med"/>
                    </a:lnL>
                    <a:lnR w="13500">
                      <a:solidFill>
                        <a:srgbClr val="0080B2"/>
                      </a:solidFill>
                      <a:prstDash val="solid"/>
                    </a:lnR>
                    <a:lnT w="13500" cap="flat" cmpd="sng" algn="ctr">
                      <a:solidFill>
                        <a:srgbClr val="0080B2"/>
                      </a:solidFill>
                      <a:prstDash val="solid"/>
                      <a:round/>
                      <a:headEnd type="none" w="med" len="med"/>
                      <a:tailEnd type="none" w="med" len="med"/>
                    </a:lnT>
                    <a:lnB w="13500" cap="flat" cmpd="sng" algn="ctr">
                      <a:solidFill>
                        <a:srgbClr val="0080B2"/>
                      </a:solidFill>
                      <a:prstDash val="solid"/>
                      <a:round/>
                      <a:headEnd type="none" w="med" len="med"/>
                      <a:tailEnd type="none" w="med" len="med"/>
                    </a:lnB>
                    <a:solidFill>
                      <a:srgbClr val="E2EAF2"/>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1204603240"/>
                  </a:ext>
                </a:extLst>
              </a:tr>
              <a:tr h="644231">
                <a:tc>
                  <a:txBody>
                    <a:bodyPr/>
                    <a:lstStyle/>
                    <a:p>
                      <a:pPr marL="92075" algn="l">
                        <a:lnSpc>
                          <a:spcPct val="100000"/>
                        </a:lnSpc>
                        <a:spcBef>
                          <a:spcPts val="375"/>
                        </a:spcBef>
                      </a:pPr>
                      <a:r>
                        <a:rPr lang="en-US" sz="1100" dirty="0">
                          <a:solidFill>
                            <a:schemeClr val="tx1"/>
                          </a:solidFill>
                          <a:latin typeface="UD デジタル 教科書体 NK-R" panose="02020400000000000000" pitchFamily="18" charset="-128"/>
                          <a:ea typeface="UD デジタル 教科書体 NK-R" panose="02020400000000000000" pitchFamily="18" charset="-128"/>
                          <a:cs typeface="MS PGothic"/>
                        </a:rPr>
                        <a:t>Cost</a:t>
                      </a:r>
                      <a:endParaRPr sz="1100" dirty="0">
                        <a:solidFill>
                          <a:schemeClr val="tx1"/>
                        </a:solidFill>
                        <a:latin typeface="UD デジタル 教科書体 NK-R" panose="02020400000000000000" pitchFamily="18" charset="-128"/>
                        <a:ea typeface="UD デジタル 教科書体 NK-R" panose="02020400000000000000" pitchFamily="18" charset="-128"/>
                        <a:cs typeface="MS PGothic"/>
                      </a:endParaRPr>
                    </a:p>
                  </a:txBody>
                  <a:tcPr marL="0" marR="0" marT="0" marB="0">
                    <a:lnL w="13500">
                      <a:solidFill>
                        <a:srgbClr val="0080B2"/>
                      </a:solidFill>
                      <a:prstDash val="solid"/>
                    </a:lnL>
                    <a:lnR w="13500" cap="flat" cmpd="sng" algn="ctr">
                      <a:solidFill>
                        <a:srgbClr val="0080B2"/>
                      </a:solidFill>
                      <a:prstDash val="solid"/>
                      <a:round/>
                      <a:headEnd type="none" w="med" len="med"/>
                      <a:tailEnd type="none" w="med" len="med"/>
                    </a:lnR>
                    <a:lnT w="13500" cap="flat" cmpd="sng" algn="ctr">
                      <a:solidFill>
                        <a:srgbClr val="0080B2"/>
                      </a:solidFill>
                      <a:prstDash val="solid"/>
                      <a:round/>
                      <a:headEnd type="none" w="med" len="med"/>
                      <a:tailEnd type="none" w="med" len="med"/>
                    </a:lnT>
                    <a:lnB w="13500">
                      <a:solidFill>
                        <a:srgbClr val="0080B2"/>
                      </a:solidFill>
                      <a:prstDash val="solid"/>
                    </a:lnB>
                    <a:solidFill>
                      <a:srgbClr val="E2EAF2"/>
                    </a:solidFill>
                  </a:tcPr>
                </a:tc>
                <a:tc gridSpan="6">
                  <a:txBody>
                    <a:bodyPr/>
                    <a:lstStyle/>
                    <a:p>
                      <a:pPr marL="92075" algn="l">
                        <a:lnSpc>
                          <a:spcPct val="100000"/>
                        </a:lnSpc>
                        <a:spcBef>
                          <a:spcPts val="375"/>
                        </a:spcBef>
                      </a:pPr>
                      <a:r>
                        <a:rPr lang="en-US" sz="1100" b="0" spc="-5" dirty="0">
                          <a:solidFill>
                            <a:schemeClr val="tx1"/>
                          </a:solidFill>
                          <a:latin typeface="UD デジタル 教科書体 NK-R" panose="02020400000000000000" pitchFamily="18" charset="-128"/>
                          <a:ea typeface="UD デジタル 教科書体 NK-R" panose="02020400000000000000" pitchFamily="18" charset="-128"/>
                          <a:cs typeface="MS PGothic"/>
                        </a:rPr>
                        <a:t>Program fee: Free</a:t>
                      </a:r>
                      <a:br>
                        <a:rPr lang="en-US" sz="1100" b="0" spc="-5" dirty="0">
                          <a:solidFill>
                            <a:schemeClr val="tx1"/>
                          </a:solidFill>
                          <a:latin typeface="UD デジタル 教科書体 NK-R" panose="02020400000000000000" pitchFamily="18" charset="-128"/>
                          <a:ea typeface="UD デジタル 教科書体 NK-R" panose="02020400000000000000" pitchFamily="18" charset="-128"/>
                          <a:cs typeface="MS PGothic"/>
                        </a:rPr>
                      </a:br>
                      <a:r>
                        <a:rPr lang="en-US" altLang="ja-JP" sz="1100" b="0" spc="-5" dirty="0">
                          <a:solidFill>
                            <a:schemeClr val="tx1"/>
                          </a:solidFill>
                          <a:latin typeface="UD デジタル 教科書体 NK-R" panose="02020400000000000000" pitchFamily="18" charset="-128"/>
                          <a:ea typeface="UD デジタル 教科書体 NK-R" panose="02020400000000000000" pitchFamily="18" charset="-128"/>
                          <a:cs typeface="MS PGothic"/>
                        </a:rPr>
                        <a:t>Airfare, transportation: ask your university</a:t>
                      </a:r>
                      <a:br>
                        <a:rPr lang="en-US" altLang="ja-JP" sz="1100" b="0" spc="-5" dirty="0">
                          <a:solidFill>
                            <a:schemeClr val="tx1"/>
                          </a:solidFill>
                          <a:latin typeface="UD デジタル 教科書体 NK-R" panose="02020400000000000000" pitchFamily="18" charset="-128"/>
                          <a:ea typeface="UD デジタル 教科書体 NK-R" panose="02020400000000000000" pitchFamily="18" charset="-128"/>
                          <a:cs typeface="MS PGothic"/>
                        </a:rPr>
                      </a:br>
                      <a:r>
                        <a:rPr lang="en-US" altLang="ja-JP" sz="1100" b="0" spc="-5" dirty="0">
                          <a:solidFill>
                            <a:schemeClr val="tx1"/>
                          </a:solidFill>
                          <a:latin typeface="UD デジタル 教科書体 NK-R" panose="02020400000000000000" pitchFamily="18" charset="-128"/>
                          <a:ea typeface="UD デジタル 教科書体 NK-R" panose="02020400000000000000" pitchFamily="18" charset="-128"/>
                          <a:cs typeface="MS PGothic"/>
                        </a:rPr>
                        <a:t>Accommodation: reservation by HU, payment by individual</a:t>
                      </a:r>
                      <a:br>
                        <a:rPr lang="en-US" altLang="ja-JP" sz="1100" b="0" spc="-5" dirty="0">
                          <a:solidFill>
                            <a:schemeClr val="tx1"/>
                          </a:solidFill>
                          <a:latin typeface="UD デジタル 教科書体 NK-R" panose="02020400000000000000" pitchFamily="18" charset="-128"/>
                          <a:ea typeface="UD デジタル 教科書体 NK-R" panose="02020400000000000000" pitchFamily="18" charset="-128"/>
                          <a:cs typeface="MS PGothic"/>
                        </a:rPr>
                      </a:br>
                      <a:r>
                        <a:rPr lang="en-US" altLang="ja-JP" sz="1100" b="0" spc="-5" dirty="0">
                          <a:solidFill>
                            <a:schemeClr val="tx1"/>
                          </a:solidFill>
                          <a:latin typeface="UD デジタル 教科書体 NK-R" panose="02020400000000000000" pitchFamily="18" charset="-128"/>
                          <a:ea typeface="UD デジタル 教科書体 NK-R" panose="02020400000000000000" pitchFamily="18" charset="-128"/>
                          <a:cs typeface="MS PGothic"/>
                        </a:rPr>
                        <a:t>Meals and personal expenses: payment by individual</a:t>
                      </a:r>
                      <a:endParaRPr sz="1100" b="0" dirty="0">
                        <a:solidFill>
                          <a:schemeClr val="tx1"/>
                        </a:solidFill>
                        <a:latin typeface="UD デジタル 教科書体 NK-R" panose="02020400000000000000" pitchFamily="18" charset="-128"/>
                        <a:ea typeface="UD デジタル 教科書体 NK-R" panose="02020400000000000000" pitchFamily="18" charset="-128"/>
                        <a:cs typeface="MS PGothic"/>
                      </a:endParaRPr>
                    </a:p>
                  </a:txBody>
                  <a:tcPr marL="0" marR="0" marT="0" marB="0">
                    <a:lnL w="13500" cap="flat" cmpd="sng" algn="ctr">
                      <a:solidFill>
                        <a:srgbClr val="0080B2"/>
                      </a:solidFill>
                      <a:prstDash val="solid"/>
                      <a:round/>
                      <a:headEnd type="none" w="med" len="med"/>
                      <a:tailEnd type="none" w="med" len="med"/>
                    </a:lnL>
                    <a:lnR w="13500">
                      <a:solidFill>
                        <a:srgbClr val="0080B2"/>
                      </a:solidFill>
                      <a:prstDash val="solid"/>
                    </a:lnR>
                    <a:lnT w="13500" cap="flat" cmpd="sng" algn="ctr">
                      <a:solidFill>
                        <a:srgbClr val="0080B2"/>
                      </a:solidFill>
                      <a:prstDash val="solid"/>
                      <a:round/>
                      <a:headEnd type="none" w="med" len="med"/>
                      <a:tailEnd type="none" w="med" len="med"/>
                    </a:lnT>
                    <a:lnB w="13500">
                      <a:solidFill>
                        <a:srgbClr val="0080B2"/>
                      </a:solidFill>
                      <a:prstDash val="solid"/>
                    </a:lnB>
                    <a:solidFill>
                      <a:srgbClr val="E2EAF2"/>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10010"/>
                  </a:ext>
                </a:extLst>
              </a:tr>
              <a:tr h="193512">
                <a:tc>
                  <a:txBody>
                    <a:bodyPr/>
                    <a:lstStyle/>
                    <a:p>
                      <a:pPr marL="92075" algn="l">
                        <a:lnSpc>
                          <a:spcPts val="1315"/>
                        </a:lnSpc>
                      </a:pPr>
                      <a:r>
                        <a:rPr lang="en-US" sz="1100" spc="-5" dirty="0">
                          <a:solidFill>
                            <a:srgbClr val="231F20"/>
                          </a:solidFill>
                          <a:latin typeface="UD デジタル 教科書体 NK-R" panose="02020400000000000000" pitchFamily="18" charset="-128"/>
                          <a:ea typeface="UD デジタル 教科書体 NK-R" panose="02020400000000000000" pitchFamily="18" charset="-128"/>
                          <a:cs typeface="MS PGothic"/>
                        </a:rPr>
                        <a:t>How to apply</a:t>
                      </a:r>
                      <a:endParaRPr sz="1100" dirty="0">
                        <a:latin typeface="UD デジタル 教科書体 NK-R" panose="02020400000000000000" pitchFamily="18" charset="-128"/>
                        <a:ea typeface="UD デジタル 教科書体 NK-R" panose="02020400000000000000" pitchFamily="18" charset="-128"/>
                        <a:cs typeface="MS PGothic"/>
                      </a:endParaRPr>
                    </a:p>
                  </a:txBody>
                  <a:tcPr marL="0" marR="0" marT="0" marB="0">
                    <a:lnL w="13500">
                      <a:solidFill>
                        <a:srgbClr val="0080B2"/>
                      </a:solidFill>
                      <a:prstDash val="solid"/>
                    </a:lnL>
                    <a:lnR w="13500" cap="flat" cmpd="sng" algn="ctr">
                      <a:solidFill>
                        <a:srgbClr val="0080B2"/>
                      </a:solidFill>
                      <a:prstDash val="solid"/>
                      <a:round/>
                      <a:headEnd type="none" w="med" len="med"/>
                      <a:tailEnd type="none" w="med" len="med"/>
                    </a:lnR>
                    <a:lnT w="13500">
                      <a:solidFill>
                        <a:srgbClr val="0080B2"/>
                      </a:solidFill>
                      <a:prstDash val="solid"/>
                    </a:lnT>
                    <a:lnB w="13500" cap="flat" cmpd="sng" algn="ctr">
                      <a:solidFill>
                        <a:srgbClr val="0080B2"/>
                      </a:solidFill>
                      <a:prstDash val="solid"/>
                      <a:round/>
                      <a:headEnd type="none" w="med" len="med"/>
                      <a:tailEnd type="none" w="med" len="med"/>
                    </a:lnB>
                    <a:solidFill>
                      <a:srgbClr val="B0CBE0"/>
                    </a:solidFill>
                  </a:tcPr>
                </a:tc>
                <a:tc gridSpan="6">
                  <a:txBody>
                    <a:bodyPr/>
                    <a:lstStyle/>
                    <a:p>
                      <a:pPr marL="92075" algn="l">
                        <a:lnSpc>
                          <a:spcPct val="100000"/>
                        </a:lnSpc>
                        <a:spcBef>
                          <a:spcPts val="425"/>
                        </a:spcBef>
                      </a:pPr>
                      <a:r>
                        <a:rPr lang="en-US" sz="1100" spc="-5" dirty="0">
                          <a:solidFill>
                            <a:srgbClr val="231F20"/>
                          </a:solidFill>
                          <a:latin typeface="UD デジタル 教科書体 NK-R" panose="02020400000000000000" pitchFamily="18" charset="-128"/>
                          <a:ea typeface="UD デジタル 教科書体 NK-R" panose="02020400000000000000" pitchFamily="18" charset="-128"/>
                          <a:cs typeface="MS PGothic"/>
                        </a:rPr>
                        <a:t>Please inquire the office in your university</a:t>
                      </a:r>
                    </a:p>
                  </a:txBody>
                  <a:tcPr marL="0" marR="0" marT="0" marB="0">
                    <a:lnL w="13500">
                      <a:solidFill>
                        <a:srgbClr val="0080B2"/>
                      </a:solidFill>
                      <a:prstDash val="solid"/>
                    </a:lnL>
                    <a:lnR w="13500" cap="flat" cmpd="sng" algn="ctr">
                      <a:solidFill>
                        <a:srgbClr val="0080B2"/>
                      </a:solidFill>
                      <a:prstDash val="solid"/>
                      <a:round/>
                      <a:headEnd type="none" w="med" len="med"/>
                      <a:tailEnd type="none" w="med" len="med"/>
                    </a:lnR>
                    <a:lnT w="13500">
                      <a:solidFill>
                        <a:srgbClr val="0080B2"/>
                      </a:solidFill>
                      <a:prstDash val="solid"/>
                    </a:lnT>
                    <a:lnB w="13500" cap="flat" cmpd="sng" algn="ctr">
                      <a:solidFill>
                        <a:srgbClr val="0080B2"/>
                      </a:solidFill>
                      <a:prstDash val="solid"/>
                      <a:round/>
                      <a:headEnd type="none" w="med" len="med"/>
                      <a:tailEnd type="none" w="med" len="med"/>
                    </a:lnB>
                    <a:solidFill>
                      <a:srgbClr val="B0CBE0"/>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10011"/>
                  </a:ext>
                </a:extLst>
              </a:tr>
              <a:tr h="193512">
                <a:tc>
                  <a:txBody>
                    <a:bodyPr/>
                    <a:lstStyle/>
                    <a:p>
                      <a:pPr marL="92075" algn="l">
                        <a:lnSpc>
                          <a:spcPts val="1315"/>
                        </a:lnSpc>
                      </a:pPr>
                      <a:r>
                        <a:rPr lang="en-US" altLang="zh-CN" sz="1100" b="0" u="none" spc="-15" dirty="0">
                          <a:latin typeface="UD デジタル 教科書体 NK-R" panose="02020400000000000000" pitchFamily="18" charset="-128"/>
                          <a:ea typeface="UD デジタル 教科書体 NK-R" panose="02020400000000000000" pitchFamily="18" charset="-128"/>
                          <a:cs typeface="メイリオ" panose="020B0604030504040204" pitchFamily="50" charset="-128"/>
                        </a:rPr>
                        <a:t>Scholarships</a:t>
                      </a:r>
                      <a:endParaRPr sz="1100" b="0" u="none" dirty="0">
                        <a:latin typeface="UD デジタル 教科書体 NK-R" panose="02020400000000000000" pitchFamily="18" charset="-128"/>
                        <a:ea typeface="UD デジタル 教科書体 NK-R" panose="02020400000000000000" pitchFamily="18" charset="-128"/>
                        <a:cs typeface="MS PGothic"/>
                      </a:endParaRPr>
                    </a:p>
                  </a:txBody>
                  <a:tcPr marL="0" marR="0" marT="0" marB="0">
                    <a:lnL w="13500">
                      <a:solidFill>
                        <a:srgbClr val="0080B2"/>
                      </a:solidFill>
                      <a:prstDash val="solid"/>
                    </a:lnL>
                    <a:lnR w="13500" cap="flat" cmpd="sng" algn="ctr">
                      <a:solidFill>
                        <a:srgbClr val="0080B2"/>
                      </a:solidFill>
                      <a:prstDash val="solid"/>
                      <a:round/>
                      <a:headEnd type="none" w="med" len="med"/>
                      <a:tailEnd type="none" w="med" len="med"/>
                    </a:lnR>
                    <a:lnT w="13500" cap="flat" cmpd="sng" algn="ctr">
                      <a:solidFill>
                        <a:srgbClr val="0080B2"/>
                      </a:solidFill>
                      <a:prstDash val="solid"/>
                      <a:round/>
                      <a:headEnd type="none" w="med" len="med"/>
                      <a:tailEnd type="none" w="med" len="med"/>
                    </a:lnT>
                    <a:lnB w="13500" cap="flat" cmpd="sng" algn="ctr">
                      <a:solidFill>
                        <a:srgbClr val="0080B2"/>
                      </a:solidFill>
                      <a:prstDash val="solid"/>
                      <a:round/>
                      <a:headEnd type="none" w="med" len="med"/>
                      <a:tailEnd type="none" w="med" len="med"/>
                    </a:lnB>
                    <a:solidFill>
                      <a:srgbClr val="B0CBE0"/>
                    </a:solidFill>
                  </a:tcPr>
                </a:tc>
                <a:tc gridSpan="6">
                  <a:txBody>
                    <a:bodyPr/>
                    <a:lstStyle/>
                    <a:p>
                      <a:pPr marL="12700">
                        <a:lnSpc>
                          <a:spcPts val="1605"/>
                        </a:lnSpc>
                      </a:pPr>
                      <a:r>
                        <a:rPr lang="en-US" altLang="ja-JP" sz="1100" b="0" spc="-10" dirty="0">
                          <a:latin typeface="UD デジタル 教科書体 NK-R" panose="02020400000000000000" pitchFamily="18" charset="-128"/>
                          <a:ea typeface="UD デジタル 教科書体 NK-R" panose="02020400000000000000" pitchFamily="18" charset="-128"/>
                          <a:cs typeface="メイリオ" panose="020B0604030504040204" pitchFamily="50" charset="-128"/>
                        </a:rPr>
                        <a:t>80,000JPY will be awarded to the participating students </a:t>
                      </a:r>
                    </a:p>
                    <a:p>
                      <a:pPr marL="12700">
                        <a:lnSpc>
                          <a:spcPts val="1425"/>
                        </a:lnSpc>
                      </a:pPr>
                      <a:r>
                        <a:rPr lang="en-US" altLang="ja-JP" sz="1100" b="0" spc="-10" dirty="0">
                          <a:latin typeface="UD デジタル 教科書体 NK-R" panose="02020400000000000000" pitchFamily="18" charset="-128"/>
                          <a:ea typeface="UD デジタル 教科書体 NK-R" panose="02020400000000000000" pitchFamily="18" charset="-128"/>
                          <a:cs typeface="メイリオ" panose="020B0604030504040204" pitchFamily="50" charset="-128"/>
                        </a:rPr>
                        <a:t>if Japan Students Services Organization (JASSO) approves.</a:t>
                      </a:r>
                      <a:endParaRPr lang="en-US" sz="1100" b="0" spc="-5" dirty="0">
                        <a:solidFill>
                          <a:srgbClr val="231F20"/>
                        </a:solidFill>
                        <a:latin typeface="UD デジタル 教科書体 NK-R" panose="02020400000000000000" pitchFamily="18" charset="-128"/>
                        <a:ea typeface="UD デジタル 教科書体 NK-R" panose="02020400000000000000" pitchFamily="18" charset="-128"/>
                        <a:cs typeface="MS PGothic"/>
                      </a:endParaRPr>
                    </a:p>
                  </a:txBody>
                  <a:tcPr marL="0" marR="0" marT="0" marB="0">
                    <a:lnL w="13500" cap="flat" cmpd="sng" algn="ctr">
                      <a:solidFill>
                        <a:srgbClr val="0080B2"/>
                      </a:solidFill>
                      <a:prstDash val="solid"/>
                      <a:round/>
                      <a:headEnd type="none" w="med" len="med"/>
                      <a:tailEnd type="none" w="med" len="med"/>
                    </a:lnL>
                    <a:lnR w="13500" cap="flat" cmpd="sng" algn="ctr">
                      <a:solidFill>
                        <a:srgbClr val="0080B2"/>
                      </a:solidFill>
                      <a:prstDash val="solid"/>
                      <a:round/>
                      <a:headEnd type="none" w="med" len="med"/>
                      <a:tailEnd type="none" w="med" len="med"/>
                    </a:lnR>
                    <a:lnT w="13500" cap="flat" cmpd="sng" algn="ctr">
                      <a:solidFill>
                        <a:srgbClr val="0080B2"/>
                      </a:solidFill>
                      <a:prstDash val="solid"/>
                      <a:round/>
                      <a:headEnd type="none" w="med" len="med"/>
                      <a:tailEnd type="none" w="med" len="med"/>
                    </a:lnT>
                    <a:lnB w="13500" cap="flat" cmpd="sng" algn="ctr">
                      <a:solidFill>
                        <a:srgbClr val="0080B2"/>
                      </a:solidFill>
                      <a:prstDash val="solid"/>
                      <a:round/>
                      <a:headEnd type="none" w="med" len="med"/>
                      <a:tailEnd type="none" w="med" len="med"/>
                    </a:lnB>
                    <a:solidFill>
                      <a:srgbClr val="B0CBE0"/>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2563901258"/>
                  </a:ext>
                </a:extLst>
              </a:tr>
              <a:tr h="243191">
                <a:tc>
                  <a:txBody>
                    <a:bodyPr/>
                    <a:lstStyle/>
                    <a:p>
                      <a:pPr marL="92075" algn="l">
                        <a:lnSpc>
                          <a:spcPct val="100000"/>
                        </a:lnSpc>
                        <a:spcBef>
                          <a:spcPts val="975"/>
                        </a:spcBef>
                      </a:pPr>
                      <a:r>
                        <a:rPr lang="en-US" altLang="ja-JP" sz="1100" spc="-5" dirty="0">
                          <a:solidFill>
                            <a:srgbClr val="231F20"/>
                          </a:solidFill>
                          <a:latin typeface="UD デジタル 教科書体 NK-R" panose="02020400000000000000" pitchFamily="18" charset="-128"/>
                          <a:ea typeface="UD デジタル 教科書体 NK-R" panose="02020400000000000000" pitchFamily="18" charset="-128"/>
                          <a:cs typeface="MS PGothic"/>
                        </a:rPr>
                        <a:t>Apply</a:t>
                      </a:r>
                      <a:r>
                        <a:rPr lang="ja-JP" altLang="en-US" sz="1100" spc="-5" dirty="0">
                          <a:solidFill>
                            <a:srgbClr val="231F20"/>
                          </a:solidFill>
                          <a:latin typeface="UD デジタル 教科書体 NK-R" panose="02020400000000000000" pitchFamily="18" charset="-128"/>
                          <a:ea typeface="UD デジタル 教科書体 NK-R" panose="02020400000000000000" pitchFamily="18" charset="-128"/>
                          <a:cs typeface="MS PGothic"/>
                        </a:rPr>
                        <a:t> </a:t>
                      </a:r>
                      <a:r>
                        <a:rPr lang="en-US" altLang="ja-JP" sz="1100" spc="-5" dirty="0">
                          <a:solidFill>
                            <a:srgbClr val="231F20"/>
                          </a:solidFill>
                          <a:latin typeface="UD デジタル 教科書体 NK-R" panose="02020400000000000000" pitchFamily="18" charset="-128"/>
                          <a:ea typeface="UD デジタル 教科書体 NK-R" panose="02020400000000000000" pitchFamily="18" charset="-128"/>
                          <a:cs typeface="MS PGothic"/>
                        </a:rPr>
                        <a:t>by</a:t>
                      </a:r>
                      <a:endParaRPr sz="1100" dirty="0">
                        <a:latin typeface="UD デジタル 教科書体 NK-R" panose="02020400000000000000" pitchFamily="18" charset="-128"/>
                        <a:ea typeface="UD デジタル 教科書体 NK-R" panose="02020400000000000000" pitchFamily="18" charset="-128"/>
                        <a:cs typeface="MS PGothic"/>
                      </a:endParaRPr>
                    </a:p>
                  </a:txBody>
                  <a:tcPr marL="0" marR="0" marT="0" marB="0">
                    <a:lnL w="13500">
                      <a:solidFill>
                        <a:srgbClr val="0080B2"/>
                      </a:solidFill>
                      <a:prstDash val="solid"/>
                    </a:lnL>
                    <a:lnR w="13500" cap="flat" cmpd="sng" algn="ctr">
                      <a:solidFill>
                        <a:srgbClr val="0080B2"/>
                      </a:solidFill>
                      <a:prstDash val="solid"/>
                      <a:round/>
                      <a:headEnd type="none" w="med" len="med"/>
                      <a:tailEnd type="none" w="med" len="med"/>
                    </a:lnR>
                    <a:lnT w="13500" cap="flat" cmpd="sng" algn="ctr">
                      <a:solidFill>
                        <a:srgbClr val="0080B2"/>
                      </a:solidFill>
                      <a:prstDash val="solid"/>
                      <a:round/>
                      <a:headEnd type="none" w="med" len="med"/>
                      <a:tailEnd type="none" w="med" len="med"/>
                    </a:lnT>
                    <a:lnB w="13500">
                      <a:solidFill>
                        <a:srgbClr val="0080B2"/>
                      </a:solidFill>
                      <a:prstDash val="solid"/>
                    </a:lnB>
                    <a:solidFill>
                      <a:srgbClr val="E2EAF2"/>
                    </a:solidFill>
                  </a:tcPr>
                </a:tc>
                <a:tc gridSpan="6">
                  <a:txBody>
                    <a:bodyPr/>
                    <a:lstStyle/>
                    <a:p>
                      <a:pPr marL="92075" marR="402590" algn="l">
                        <a:lnSpc>
                          <a:spcPts val="1240"/>
                        </a:lnSpc>
                        <a:spcBef>
                          <a:spcPts val="465"/>
                        </a:spcBef>
                      </a:pPr>
                      <a:r>
                        <a:rPr lang="en-US" altLang="ja-JP" sz="1100" spc="-5" dirty="0">
                          <a:solidFill>
                            <a:srgbClr val="231F20"/>
                          </a:solidFill>
                          <a:latin typeface="UD デジタル 教科書体 NK-R" panose="02020400000000000000" pitchFamily="18" charset="-128"/>
                          <a:ea typeface="UD デジタル 教科書体 NK-R" panose="02020400000000000000" pitchFamily="18" charset="-128"/>
                          <a:cs typeface="MS PGothic"/>
                        </a:rPr>
                        <a:t>Set an earlier date before May</a:t>
                      </a:r>
                      <a:r>
                        <a:rPr lang="ja-JP" altLang="en-US" sz="1100" spc="-5" dirty="0">
                          <a:solidFill>
                            <a:srgbClr val="231F20"/>
                          </a:solidFill>
                          <a:latin typeface="UD デジタル 教科書体 NK-R" panose="02020400000000000000" pitchFamily="18" charset="-128"/>
                          <a:ea typeface="UD デジタル 教科書体 NK-R" panose="02020400000000000000" pitchFamily="18" charset="-128"/>
                          <a:cs typeface="MS PGothic"/>
                        </a:rPr>
                        <a:t> </a:t>
                      </a:r>
                      <a:r>
                        <a:rPr lang="en-US" altLang="ja-JP" sz="1100" spc="-5" dirty="0">
                          <a:solidFill>
                            <a:srgbClr val="231F20"/>
                          </a:solidFill>
                          <a:latin typeface="UD デジタル 教科書体 NK-R" panose="02020400000000000000" pitchFamily="18" charset="-128"/>
                          <a:ea typeface="UD デジタル 教科書体 NK-R" panose="02020400000000000000" pitchFamily="18" charset="-128"/>
                          <a:cs typeface="MS PGothic"/>
                        </a:rPr>
                        <a:t>15,</a:t>
                      </a:r>
                      <a:r>
                        <a:rPr lang="ja-JP" altLang="en-US" sz="1100" spc="-5" dirty="0">
                          <a:solidFill>
                            <a:srgbClr val="231F20"/>
                          </a:solidFill>
                          <a:latin typeface="UD デジタル 教科書体 NK-R" panose="02020400000000000000" pitchFamily="18" charset="-128"/>
                          <a:ea typeface="UD デジタル 教科書体 NK-R" panose="02020400000000000000" pitchFamily="18" charset="-128"/>
                          <a:cs typeface="MS PGothic"/>
                        </a:rPr>
                        <a:t> </a:t>
                      </a:r>
                      <a:r>
                        <a:rPr lang="en-US" sz="1100" spc="-5" dirty="0">
                          <a:solidFill>
                            <a:srgbClr val="231F20"/>
                          </a:solidFill>
                          <a:latin typeface="UD デジタル 教科書体 NK-R" panose="02020400000000000000" pitchFamily="18" charset="-128"/>
                          <a:ea typeface="UD デジタル 教科書体 NK-R" panose="02020400000000000000" pitchFamily="18" charset="-128"/>
                          <a:cs typeface="MS PGothic"/>
                        </a:rPr>
                        <a:t>2025 (submit due for HU)</a:t>
                      </a:r>
                      <a:endParaRPr sz="1100" dirty="0">
                        <a:latin typeface="UD デジタル 教科書体 NK-R" panose="02020400000000000000" pitchFamily="18" charset="-128"/>
                        <a:ea typeface="UD デジタル 教科書体 NK-R" panose="02020400000000000000" pitchFamily="18" charset="-128"/>
                        <a:cs typeface="MS PGothic"/>
                      </a:endParaRPr>
                    </a:p>
                  </a:txBody>
                  <a:tcPr marL="0" marR="0" marT="0" marB="0">
                    <a:lnL w="13500" cap="flat" cmpd="sng" algn="ctr">
                      <a:solidFill>
                        <a:srgbClr val="0080B2"/>
                      </a:solidFill>
                      <a:prstDash val="solid"/>
                      <a:round/>
                      <a:headEnd type="none" w="med" len="med"/>
                      <a:tailEnd type="none" w="med" len="med"/>
                    </a:lnL>
                    <a:lnR w="13500">
                      <a:solidFill>
                        <a:srgbClr val="0080B2"/>
                      </a:solidFill>
                      <a:prstDash val="solid"/>
                    </a:lnR>
                    <a:lnT w="13500" cap="flat" cmpd="sng" algn="ctr">
                      <a:solidFill>
                        <a:srgbClr val="0080B2"/>
                      </a:solidFill>
                      <a:prstDash val="solid"/>
                      <a:round/>
                      <a:headEnd type="none" w="med" len="med"/>
                      <a:tailEnd type="none" w="med" len="med"/>
                    </a:lnT>
                    <a:lnB w="13500">
                      <a:solidFill>
                        <a:srgbClr val="0080B2"/>
                      </a:solidFill>
                      <a:prstDash val="solid"/>
                    </a:lnB>
                    <a:solidFill>
                      <a:srgbClr val="E2EAF2"/>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10017"/>
                  </a:ext>
                </a:extLst>
              </a:tr>
              <a:tr h="281605">
                <a:tc>
                  <a:txBody>
                    <a:bodyPr/>
                    <a:lstStyle/>
                    <a:p>
                      <a:pPr marL="92075" algn="l">
                        <a:lnSpc>
                          <a:spcPct val="100000"/>
                        </a:lnSpc>
                        <a:spcBef>
                          <a:spcPts val="495"/>
                        </a:spcBef>
                      </a:pPr>
                      <a:r>
                        <a:rPr lang="en-US" sz="1100" spc="-5" dirty="0">
                          <a:solidFill>
                            <a:srgbClr val="231F20"/>
                          </a:solidFill>
                          <a:latin typeface="UD デジタル 教科書体 NK-R" panose="02020400000000000000" pitchFamily="18" charset="-128"/>
                          <a:ea typeface="UD デジタル 教科書体 NK-R" panose="02020400000000000000" pitchFamily="18" charset="-128"/>
                          <a:cs typeface="MS PGothic"/>
                        </a:rPr>
                        <a:t>Contact</a:t>
                      </a:r>
                      <a:endParaRPr sz="1100" dirty="0">
                        <a:latin typeface="UD デジタル 教科書体 NK-R" panose="02020400000000000000" pitchFamily="18" charset="-128"/>
                        <a:ea typeface="UD デジタル 教科書体 NK-R" panose="02020400000000000000" pitchFamily="18" charset="-128"/>
                        <a:cs typeface="MS PGothic"/>
                      </a:endParaRPr>
                    </a:p>
                  </a:txBody>
                  <a:tcPr marL="0" marR="0" marT="0" marB="0">
                    <a:lnL w="13500">
                      <a:solidFill>
                        <a:srgbClr val="0080B2"/>
                      </a:solidFill>
                      <a:prstDash val="solid"/>
                    </a:lnL>
                    <a:lnR w="13500" cap="flat" cmpd="sng" algn="ctr">
                      <a:solidFill>
                        <a:srgbClr val="0080B2"/>
                      </a:solidFill>
                      <a:prstDash val="solid"/>
                      <a:round/>
                      <a:headEnd type="none" w="med" len="med"/>
                      <a:tailEnd type="none" w="med" len="med"/>
                    </a:lnR>
                    <a:lnT w="13500">
                      <a:solidFill>
                        <a:srgbClr val="0080B2"/>
                      </a:solidFill>
                      <a:prstDash val="solid"/>
                    </a:lnT>
                    <a:lnB w="13500" cap="flat" cmpd="sng" algn="ctr">
                      <a:solidFill>
                        <a:srgbClr val="0080B2"/>
                      </a:solidFill>
                      <a:prstDash val="solid"/>
                      <a:round/>
                      <a:headEnd type="none" w="med" len="med"/>
                      <a:tailEnd type="none" w="med" len="med"/>
                    </a:lnB>
                    <a:solidFill>
                      <a:srgbClr val="B0CBE0"/>
                    </a:solidFill>
                  </a:tcPr>
                </a:tc>
                <a:tc gridSpan="6">
                  <a:txBody>
                    <a:bodyPr/>
                    <a:lstStyle/>
                    <a:p>
                      <a:pPr marL="92075" algn="l">
                        <a:lnSpc>
                          <a:spcPts val="1115"/>
                        </a:lnSpc>
                      </a:pPr>
                      <a:r>
                        <a:rPr lang="en-US" sz="1100" dirty="0">
                          <a:latin typeface="UD デジタル 教科書体 NK-R" panose="02020400000000000000" pitchFamily="18" charset="-128"/>
                          <a:ea typeface="UD デジタル 教科書体 NK-R" panose="02020400000000000000" pitchFamily="18" charset="-128"/>
                          <a:cs typeface="Calibri"/>
                        </a:rPr>
                        <a:t>(fill in your office contact)</a:t>
                      </a:r>
                      <a:endParaRPr sz="1100" dirty="0">
                        <a:latin typeface="UD デジタル 教科書体 NK-R" panose="02020400000000000000" pitchFamily="18" charset="-128"/>
                        <a:ea typeface="UD デジタル 教科書体 NK-R" panose="02020400000000000000" pitchFamily="18" charset="-128"/>
                        <a:cs typeface="Calibri"/>
                      </a:endParaRPr>
                    </a:p>
                  </a:txBody>
                  <a:tcPr marL="0" marR="0" marT="0" marB="0">
                    <a:lnL w="13500">
                      <a:solidFill>
                        <a:srgbClr val="0080B2"/>
                      </a:solidFill>
                      <a:prstDash val="solid"/>
                    </a:lnL>
                    <a:lnR w="13500" cap="flat" cmpd="sng" algn="ctr">
                      <a:solidFill>
                        <a:srgbClr val="0080B2"/>
                      </a:solidFill>
                      <a:prstDash val="solid"/>
                      <a:round/>
                      <a:headEnd type="none" w="med" len="med"/>
                      <a:tailEnd type="none" w="med" len="med"/>
                    </a:lnR>
                    <a:lnT w="13500">
                      <a:solidFill>
                        <a:srgbClr val="0080B2"/>
                      </a:solidFill>
                      <a:prstDash val="solid"/>
                    </a:lnT>
                    <a:lnB w="13500" cap="flat" cmpd="sng" algn="ctr">
                      <a:solidFill>
                        <a:srgbClr val="0080B2"/>
                      </a:solidFill>
                      <a:prstDash val="solid"/>
                      <a:round/>
                      <a:headEnd type="none" w="med" len="med"/>
                      <a:tailEnd type="none" w="med" len="med"/>
                    </a:lnB>
                    <a:solidFill>
                      <a:srgbClr val="B0CBE0"/>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10018"/>
                  </a:ext>
                </a:extLst>
              </a:tr>
            </a:tbl>
          </a:graphicData>
        </a:graphic>
      </p:graphicFrame>
      <p:sp>
        <p:nvSpPr>
          <p:cNvPr id="97" name="object 250">
            <a:extLst>
              <a:ext uri="{FF2B5EF4-FFF2-40B4-BE49-F238E27FC236}">
                <a16:creationId xmlns:a16="http://schemas.microsoft.com/office/drawing/2014/main" id="{7B75B501-D351-4070-8E26-6EF8EED0C680}"/>
              </a:ext>
            </a:extLst>
          </p:cNvPr>
          <p:cNvSpPr txBox="1"/>
          <p:nvPr/>
        </p:nvSpPr>
        <p:spPr>
          <a:xfrm>
            <a:off x="307988" y="2627175"/>
            <a:ext cx="7264862" cy="2770374"/>
          </a:xfrm>
          <a:prstGeom prst="rect">
            <a:avLst/>
          </a:prstGeom>
          <a:solidFill>
            <a:schemeClr val="accent5">
              <a:lumMod val="20000"/>
              <a:lumOff val="80000"/>
            </a:schemeClr>
          </a:solidFill>
          <a:ln>
            <a:solidFill>
              <a:schemeClr val="tx2">
                <a:lumMod val="60000"/>
                <a:lumOff val="40000"/>
              </a:schemeClr>
            </a:solidFill>
          </a:ln>
        </p:spPr>
        <p:txBody>
          <a:bodyPr vert="horz" wrap="square" lIns="0" tIns="0" rIns="0" bIns="0" rtlCol="0">
            <a:spAutoFit/>
          </a:bodyPr>
          <a:lstStyle/>
          <a:p>
            <a:pPr marL="12700" marR="5080" algn="just">
              <a:lnSpc>
                <a:spcPct val="103299"/>
              </a:lnSpc>
            </a:pPr>
            <a:r>
              <a:rPr lang="ja-JP" altLang="en-US" sz="1200" b="1" dirty="0">
                <a:solidFill>
                  <a:srgbClr val="002060"/>
                </a:solidFill>
                <a:latin typeface="メイリオ" panose="020B0604030504040204" pitchFamily="50" charset="-128"/>
                <a:ea typeface="メイリオ" panose="020B0604030504040204" pitchFamily="50" charset="-128"/>
                <a:cs typeface="メイリオ" panose="020B0604030504040204" pitchFamily="50" charset="-128"/>
              </a:rPr>
              <a:t>　　</a:t>
            </a:r>
            <a:r>
              <a:rPr lang="en-US" altLang="ja-JP" sz="1250" dirty="0">
                <a:latin typeface="UD デジタル 教科書体 NK-R" panose="02020400000000000000" pitchFamily="18" charset="-128"/>
                <a:ea typeface="UD デジタル 教科書体 NK-R" panose="02020400000000000000" pitchFamily="18" charset="-128"/>
                <a:cs typeface="メイリオ" panose="020B0604030504040204" pitchFamily="50" charset="-128"/>
              </a:rPr>
              <a:t>As</a:t>
            </a:r>
            <a:r>
              <a:rPr lang="ja-JP" altLang="en-US" sz="1250" dirty="0">
                <a:latin typeface="UD デジタル 教科書体 NK-R" panose="02020400000000000000" pitchFamily="18" charset="-128"/>
                <a:ea typeface="UD デジタル 教科書体 NK-R" panose="02020400000000000000" pitchFamily="18" charset="-128"/>
                <a:cs typeface="メイリオ" panose="020B0604030504040204" pitchFamily="50" charset="-128"/>
              </a:rPr>
              <a:t> </a:t>
            </a:r>
            <a:r>
              <a:rPr lang="en-US" altLang="ja-JP" sz="1250" dirty="0">
                <a:latin typeface="UD デジタル 教科書体 NK-R" panose="02020400000000000000" pitchFamily="18" charset="-128"/>
                <a:ea typeface="UD デジタル 教科書体 NK-R" panose="02020400000000000000" pitchFamily="18" charset="-128"/>
                <a:cs typeface="メイリオ" panose="020B0604030504040204" pitchFamily="50" charset="-128"/>
              </a:rPr>
              <a:t>one</a:t>
            </a:r>
            <a:r>
              <a:rPr lang="ja-JP" altLang="en-US" sz="1250" dirty="0">
                <a:latin typeface="UD デジタル 教科書体 NK-R" panose="02020400000000000000" pitchFamily="18" charset="-128"/>
                <a:ea typeface="UD デジタル 教科書体 NK-R" panose="02020400000000000000" pitchFamily="18" charset="-128"/>
                <a:cs typeface="メイリオ" panose="020B0604030504040204" pitchFamily="50" charset="-128"/>
              </a:rPr>
              <a:t> </a:t>
            </a:r>
            <a:r>
              <a:rPr lang="en-US" altLang="ja-JP" sz="1250" dirty="0">
                <a:latin typeface="UD デジタル 教科書体 NK-R" panose="02020400000000000000" pitchFamily="18" charset="-128"/>
                <a:ea typeface="UD デジタル 教科書体 NK-R" panose="02020400000000000000" pitchFamily="18" charset="-128"/>
                <a:cs typeface="メイリオ" panose="020B0604030504040204" pitchFamily="50" charset="-128"/>
              </a:rPr>
              <a:t>of</a:t>
            </a:r>
            <a:r>
              <a:rPr lang="ja-JP" altLang="en-US" sz="1250" dirty="0">
                <a:latin typeface="UD デジタル 教科書体 NK-R" panose="02020400000000000000" pitchFamily="18" charset="-128"/>
                <a:ea typeface="UD デジタル 教科書体 NK-R" panose="02020400000000000000" pitchFamily="18" charset="-128"/>
                <a:cs typeface="メイリオ" panose="020B0604030504040204" pitchFamily="50" charset="-128"/>
              </a:rPr>
              <a:t> </a:t>
            </a:r>
            <a:r>
              <a:rPr lang="en-US" altLang="ja-JP" sz="1250" dirty="0">
                <a:latin typeface="UD デジタル 教科書体 NK-R" panose="02020400000000000000" pitchFamily="18" charset="-128"/>
                <a:ea typeface="UD デジタル 教科書体 NK-R" panose="02020400000000000000" pitchFamily="18" charset="-128"/>
                <a:cs typeface="メイリオ" panose="020B0604030504040204" pitchFamily="50" charset="-128"/>
              </a:rPr>
              <a:t>the</a:t>
            </a:r>
            <a:r>
              <a:rPr lang="ja-JP" altLang="en-US" sz="1250" dirty="0">
                <a:latin typeface="UD デジタル 教科書体 NK-R" panose="02020400000000000000" pitchFamily="18" charset="-128"/>
                <a:ea typeface="UD デジタル 教科書体 NK-R" panose="02020400000000000000" pitchFamily="18" charset="-128"/>
                <a:cs typeface="メイリオ" panose="020B0604030504040204" pitchFamily="50" charset="-128"/>
              </a:rPr>
              <a:t> </a:t>
            </a:r>
            <a:r>
              <a:rPr lang="en-US" altLang="ja-JP" sz="1250" dirty="0">
                <a:latin typeface="UD デジタル 教科書体 NK-R" panose="02020400000000000000" pitchFamily="18" charset="-128"/>
                <a:ea typeface="UD デジタル 教科書体 NK-R" panose="02020400000000000000" pitchFamily="18" charset="-128"/>
                <a:cs typeface="メイリオ" panose="020B0604030504040204" pitchFamily="50" charset="-128"/>
              </a:rPr>
              <a:t>INTER-UNIVERSITY EXCHANGE PROJECTS by the Ministry of Education, Culture, Sports, Science and Technology, Hiroshima University launched the "International Collaborative Human Resources Development Program in Asia to Foster Inclusive Minds" program in 2021, which consists of COIL-type education (online), summer school (in Hiroshima), short-term study abroad (in Asia), and semester study abroad (in Asia). </a:t>
            </a:r>
          </a:p>
          <a:p>
            <a:pPr marL="12700" marR="5080" algn="just">
              <a:lnSpc>
                <a:spcPct val="103299"/>
              </a:lnSpc>
            </a:pPr>
            <a:r>
              <a:rPr lang="ja-JP" altLang="en-US" sz="1250" dirty="0">
                <a:latin typeface="UD デジタル 教科書体 NK-R" panose="02020400000000000000" pitchFamily="18" charset="-128"/>
                <a:ea typeface="UD デジタル 教科書体 NK-R" panose="02020400000000000000" pitchFamily="18" charset="-128"/>
                <a:cs typeface="メイリオ" panose="020B0604030504040204" pitchFamily="50" charset="-128"/>
              </a:rPr>
              <a:t>　　　　</a:t>
            </a:r>
            <a:r>
              <a:rPr lang="en-US" altLang="ja-JP" sz="1250" dirty="0">
                <a:latin typeface="UD デジタル 教科書体 NK-R" panose="02020400000000000000" pitchFamily="18" charset="-128"/>
                <a:ea typeface="UD デジタル 教科書体 NK-R" panose="02020400000000000000" pitchFamily="18" charset="-128"/>
                <a:cs typeface="メイリオ" panose="020B0604030504040204" pitchFamily="50" charset="-128"/>
              </a:rPr>
              <a:t>The goal of this program is to provide a higher quality educational collaboration through mutual learning and exchange between students of Hiroshima University and students of the partner universities in Asia.</a:t>
            </a:r>
            <a:r>
              <a:rPr lang="ja-JP" altLang="en-US" sz="1250" dirty="0">
                <a:latin typeface="UD デジタル 教科書体 NK-R" panose="02020400000000000000" pitchFamily="18" charset="-128"/>
                <a:ea typeface="UD デジタル 教科書体 NK-R" panose="02020400000000000000" pitchFamily="18" charset="-128"/>
                <a:cs typeface="メイリオ" panose="020B0604030504040204" pitchFamily="50" charset="-128"/>
              </a:rPr>
              <a:t>　</a:t>
            </a:r>
            <a:r>
              <a:rPr lang="en-US" altLang="ja-JP" sz="1250" dirty="0">
                <a:latin typeface="UD デジタル 教科書体 NK-R" panose="02020400000000000000" pitchFamily="18" charset="-128"/>
                <a:ea typeface="UD デジタル 教科書体 NK-R" panose="02020400000000000000" pitchFamily="18" charset="-128"/>
                <a:cs typeface="メイリオ" panose="020B0604030504040204" pitchFamily="50" charset="-128"/>
              </a:rPr>
              <a:t>18 students from five Asian universities and six students from Hiroshima University will gather at Hiroshima University to learn how to develop human resources who can recognize communication barriers arising from differences in views on peace, religion, gender/minority, etc.</a:t>
            </a:r>
            <a:r>
              <a:rPr lang="ja-JP" altLang="en-US" sz="1250" spc="15" dirty="0">
                <a:latin typeface="UD デジタル 教科書体 NK-R" panose="02020400000000000000" pitchFamily="18" charset="-128"/>
                <a:ea typeface="UD デジタル 教科書体 NK-R" panose="02020400000000000000" pitchFamily="18" charset="-128"/>
                <a:cs typeface="メイリオ" panose="020B0604030504040204" pitchFamily="50" charset="-128"/>
              </a:rPr>
              <a:t>　</a:t>
            </a:r>
            <a:r>
              <a:rPr lang="en-US" sz="1250" spc="15" dirty="0">
                <a:latin typeface="UD デジタル 教科書体 NK-R" panose="02020400000000000000" pitchFamily="18" charset="-128"/>
                <a:ea typeface="UD デジタル 教科書体 NK-R" panose="02020400000000000000" pitchFamily="18" charset="-128"/>
                <a:cs typeface="メイリオ" panose="020B0604030504040204" pitchFamily="50" charset="-128"/>
              </a:rPr>
              <a:t> </a:t>
            </a:r>
          </a:p>
          <a:p>
            <a:pPr marL="12700" marR="5080" algn="just">
              <a:lnSpc>
                <a:spcPct val="103299"/>
              </a:lnSpc>
            </a:pPr>
            <a:r>
              <a:rPr lang="ja-JP" altLang="en-US" sz="1250" spc="15" dirty="0">
                <a:latin typeface="UD デジタル 教科書体 NK-R" panose="02020400000000000000" pitchFamily="18" charset="-128"/>
                <a:ea typeface="UD デジタル 教科書体 NK-R" panose="02020400000000000000" pitchFamily="18" charset="-128"/>
                <a:cs typeface="メイリオ" panose="020B0604030504040204" pitchFamily="50" charset="-128"/>
              </a:rPr>
              <a:t>　　　　</a:t>
            </a:r>
            <a:r>
              <a:rPr lang="en-US" altLang="ja-JP" sz="1250" spc="15" dirty="0">
                <a:latin typeface="UD デジタル 教科書体 NK-R" panose="02020400000000000000" pitchFamily="18" charset="-128"/>
                <a:ea typeface="UD デジタル 教科書体 NK-R" panose="02020400000000000000" pitchFamily="18" charset="-128"/>
                <a:cs typeface="メイリオ" panose="020B0604030504040204" pitchFamily="50" charset="-128"/>
              </a:rPr>
              <a:t>Hiroshima University (HU) W</a:t>
            </a:r>
            <a:r>
              <a:rPr lang="en-US" sz="1250" spc="15" dirty="0">
                <a:latin typeface="UD デジタル 教科書体 NK-R" panose="02020400000000000000" pitchFamily="18" charset="-128"/>
                <a:ea typeface="UD デジタル 教科書体 NK-R" panose="02020400000000000000" pitchFamily="18" charset="-128"/>
                <a:cs typeface="メイリオ" panose="020B0604030504040204" pitchFamily="50" charset="-128"/>
              </a:rPr>
              <a:t>e are looking forward to receiving applications from students who are eager to learn and actively interact with Asian students, as well as to create new educational partnerships together.</a:t>
            </a:r>
            <a:endParaRPr sz="1250" dirty="0">
              <a:latin typeface="UD デジタル 教科書体 NK-R" panose="02020400000000000000" pitchFamily="18" charset="-128"/>
              <a:ea typeface="UD デジタル 教科書体 NK-R" panose="02020400000000000000" pitchFamily="18" charset="-128"/>
              <a:cs typeface="メイリオ" panose="020B0604030504040204" pitchFamily="50" charset="-128"/>
            </a:endParaRPr>
          </a:p>
        </p:txBody>
      </p:sp>
      <p:sp>
        <p:nvSpPr>
          <p:cNvPr id="101" name="object 67">
            <a:extLst>
              <a:ext uri="{FF2B5EF4-FFF2-40B4-BE49-F238E27FC236}">
                <a16:creationId xmlns:a16="http://schemas.microsoft.com/office/drawing/2014/main" id="{1371A65D-7ACF-488E-89AA-CF9057454070}"/>
              </a:ext>
            </a:extLst>
          </p:cNvPr>
          <p:cNvSpPr txBox="1"/>
          <p:nvPr/>
        </p:nvSpPr>
        <p:spPr>
          <a:xfrm>
            <a:off x="10060048" y="157398"/>
            <a:ext cx="3658878" cy="300082"/>
          </a:xfrm>
          <a:prstGeom prst="rect">
            <a:avLst/>
          </a:prstGeom>
        </p:spPr>
        <p:txBody>
          <a:bodyPr vert="horz" wrap="square" lIns="0" tIns="0" rIns="0" bIns="0" rtlCol="0">
            <a:spAutoFit/>
          </a:bodyPr>
          <a:lstStyle/>
          <a:p>
            <a:pPr marL="12700">
              <a:lnSpc>
                <a:spcPct val="100000"/>
              </a:lnSpc>
            </a:pPr>
            <a:r>
              <a:rPr sz="1950" b="1" spc="15" dirty="0">
                <a:solidFill>
                  <a:srgbClr val="1168B3"/>
                </a:solidFill>
                <a:latin typeface="UD デジタル 教科書体 NK-R" panose="02020400000000000000" pitchFamily="18" charset="-128"/>
                <a:ea typeface="UD デジタル 教科書体 NK-R" panose="02020400000000000000" pitchFamily="18" charset="-128"/>
                <a:cs typeface="Century Gothic"/>
              </a:rPr>
              <a:t>20</a:t>
            </a:r>
            <a:r>
              <a:rPr lang="en-US" altLang="ja-JP" sz="1950" b="1" spc="15" dirty="0">
                <a:solidFill>
                  <a:srgbClr val="1168B3"/>
                </a:solidFill>
                <a:latin typeface="UD デジタル 教科書体 NK-R" panose="02020400000000000000" pitchFamily="18" charset="-128"/>
                <a:ea typeface="UD デジタル 教科書体 NK-R" panose="02020400000000000000" pitchFamily="18" charset="-128"/>
                <a:cs typeface="Century Gothic"/>
              </a:rPr>
              <a:t>25</a:t>
            </a:r>
            <a:r>
              <a:rPr lang="en-US" altLang="ja-JP" sz="1950" b="1" spc="-40" dirty="0">
                <a:solidFill>
                  <a:srgbClr val="1168B3"/>
                </a:solidFill>
                <a:latin typeface="UD デジタル 教科書体 NK-R" panose="02020400000000000000" pitchFamily="18" charset="-128"/>
                <a:ea typeface="UD デジタル 教科書体 NK-R" panose="02020400000000000000" pitchFamily="18" charset="-128"/>
                <a:cs typeface="Century Gothic"/>
              </a:rPr>
              <a:t> </a:t>
            </a:r>
            <a:r>
              <a:rPr lang="en-US" sz="1950" b="1" spc="-40" dirty="0">
                <a:solidFill>
                  <a:srgbClr val="1168B3"/>
                </a:solidFill>
                <a:latin typeface="UD デジタル 教科書体 NK-R" panose="02020400000000000000" pitchFamily="18" charset="-128"/>
                <a:ea typeface="UD デジタル 教科書体 NK-R" panose="02020400000000000000" pitchFamily="18" charset="-128"/>
                <a:cs typeface="Century Gothic"/>
              </a:rPr>
              <a:t>S</a:t>
            </a:r>
            <a:r>
              <a:rPr sz="1950" b="1" spc="15" dirty="0">
                <a:solidFill>
                  <a:srgbClr val="1168B3"/>
                </a:solidFill>
                <a:latin typeface="UD デジタル 教科書体 NK-R" panose="02020400000000000000" pitchFamily="18" charset="-128"/>
                <a:ea typeface="UD デジタル 教科書体 NK-R" panose="02020400000000000000" pitchFamily="18" charset="-128"/>
                <a:cs typeface="Century Gothic"/>
              </a:rPr>
              <a:t>chedule</a:t>
            </a:r>
            <a:r>
              <a:rPr lang="en-US" sz="1950" b="1" spc="15" dirty="0">
                <a:solidFill>
                  <a:srgbClr val="1168B3"/>
                </a:solidFill>
                <a:latin typeface="UD デジタル 教科書体 NK-R" panose="02020400000000000000" pitchFamily="18" charset="-128"/>
                <a:ea typeface="UD デジタル 教科書体 NK-R" panose="02020400000000000000" pitchFamily="18" charset="-128"/>
                <a:cs typeface="Century Gothic"/>
              </a:rPr>
              <a:t> (Tentative)</a:t>
            </a:r>
            <a:endParaRPr sz="1950" dirty="0">
              <a:latin typeface="UD デジタル 教科書体 NK-R" panose="02020400000000000000" pitchFamily="18" charset="-128"/>
              <a:ea typeface="UD デジタル 教科書体 NK-R" panose="02020400000000000000" pitchFamily="18" charset="-128"/>
              <a:cs typeface="Century Gothic"/>
            </a:endParaRPr>
          </a:p>
        </p:txBody>
      </p:sp>
      <p:graphicFrame>
        <p:nvGraphicFramePr>
          <p:cNvPr id="102" name="表 101">
            <a:extLst>
              <a:ext uri="{FF2B5EF4-FFF2-40B4-BE49-F238E27FC236}">
                <a16:creationId xmlns:a16="http://schemas.microsoft.com/office/drawing/2014/main" id="{003D1B21-EC38-49A2-877F-7995DB4A031A}"/>
              </a:ext>
            </a:extLst>
          </p:cNvPr>
          <p:cNvGraphicFramePr>
            <a:graphicFrameLocks noGrp="1"/>
          </p:cNvGraphicFramePr>
          <p:nvPr>
            <p:extLst>
              <p:ext uri="{D42A27DB-BD31-4B8C-83A1-F6EECF244321}">
                <p14:modId xmlns:p14="http://schemas.microsoft.com/office/powerpoint/2010/main" val="983069117"/>
              </p:ext>
            </p:extLst>
          </p:nvPr>
        </p:nvGraphicFramePr>
        <p:xfrm>
          <a:off x="8729204" y="438151"/>
          <a:ext cx="6068357" cy="6327176"/>
        </p:xfrm>
        <a:graphic>
          <a:graphicData uri="http://schemas.openxmlformats.org/drawingml/2006/table">
            <a:tbl>
              <a:tblPr firstRow="1" firstCol="1" bandRow="1">
                <a:tableStyleId>{5C22544A-7EE6-4342-B048-85BDC9FD1C3A}</a:tableStyleId>
              </a:tblPr>
              <a:tblGrid>
                <a:gridCol w="542014">
                  <a:extLst>
                    <a:ext uri="{9D8B030D-6E8A-4147-A177-3AD203B41FA5}">
                      <a16:colId xmlns:a16="http://schemas.microsoft.com/office/drawing/2014/main" val="4176661071"/>
                    </a:ext>
                  </a:extLst>
                </a:gridCol>
                <a:gridCol w="1427716">
                  <a:extLst>
                    <a:ext uri="{9D8B030D-6E8A-4147-A177-3AD203B41FA5}">
                      <a16:colId xmlns:a16="http://schemas.microsoft.com/office/drawing/2014/main" val="3091501050"/>
                    </a:ext>
                  </a:extLst>
                </a:gridCol>
                <a:gridCol w="4098627">
                  <a:extLst>
                    <a:ext uri="{9D8B030D-6E8A-4147-A177-3AD203B41FA5}">
                      <a16:colId xmlns:a16="http://schemas.microsoft.com/office/drawing/2014/main" val="604376077"/>
                    </a:ext>
                  </a:extLst>
                </a:gridCol>
              </a:tblGrid>
              <a:tr h="250824">
                <a:tc>
                  <a:txBody>
                    <a:bodyPr/>
                    <a:lstStyle/>
                    <a:p>
                      <a:pPr algn="ctr">
                        <a:lnSpc>
                          <a:spcPts val="1500"/>
                        </a:lnSpc>
                      </a:pPr>
                      <a:r>
                        <a:rPr lang="en-US" sz="1400" kern="100" dirty="0">
                          <a:effectLst/>
                          <a:latin typeface="UD デジタル 教科書体 NK-R" panose="02020400000000000000" pitchFamily="18" charset="-128"/>
                          <a:ea typeface="UD デジタル 教科書体 NK-R" panose="02020400000000000000" pitchFamily="18" charset="-128"/>
                          <a:cs typeface="Segoe UI" panose="020B0502040204020203" pitchFamily="34" charset="0"/>
                        </a:rPr>
                        <a:t> </a:t>
                      </a:r>
                      <a:endParaRPr lang="ja-JP" sz="1400" kern="100" dirty="0">
                        <a:effectLst/>
                        <a:latin typeface="UD デジタル 教科書体 NK-R" panose="02020400000000000000" pitchFamily="18" charset="-128"/>
                        <a:ea typeface="UD デジタル 教科書体 NK-R" panose="02020400000000000000" pitchFamily="18" charset="-128"/>
                        <a:cs typeface="Segoe UI" panose="020B0502040204020203" pitchFamily="34" charset="0"/>
                      </a:endParaRPr>
                    </a:p>
                  </a:txBody>
                  <a:tcPr marL="68580" marR="68580" marT="0" marB="0" anchor="ctr"/>
                </a:tc>
                <a:tc>
                  <a:txBody>
                    <a:bodyPr/>
                    <a:lstStyle/>
                    <a:p>
                      <a:pPr algn="ctr">
                        <a:lnSpc>
                          <a:spcPts val="1500"/>
                        </a:lnSpc>
                      </a:pPr>
                      <a:r>
                        <a:rPr lang="en-US" altLang="ja-JP" sz="1400" kern="100" dirty="0">
                          <a:effectLst/>
                          <a:latin typeface="UD デジタル 教科書体 NK-R" panose="02020400000000000000" pitchFamily="18" charset="-128"/>
                          <a:ea typeface="UD デジタル 教科書体 NK-R" panose="02020400000000000000" pitchFamily="18" charset="-128"/>
                          <a:cs typeface="Segoe UI" panose="020B0502040204020203" pitchFamily="34" charset="0"/>
                        </a:rPr>
                        <a:t>Date</a:t>
                      </a:r>
                      <a:endParaRPr lang="ja-JP" sz="1400" kern="100" dirty="0">
                        <a:effectLst/>
                        <a:latin typeface="UD デジタル 教科書体 NK-R" panose="02020400000000000000" pitchFamily="18" charset="-128"/>
                        <a:ea typeface="UD デジタル 教科書体 NK-R" panose="02020400000000000000" pitchFamily="18" charset="-128"/>
                        <a:cs typeface="Segoe UI" panose="020B0502040204020203" pitchFamily="34" charset="0"/>
                      </a:endParaRPr>
                    </a:p>
                  </a:txBody>
                  <a:tcPr marL="68580" marR="68580" marT="0" marB="0" anchor="ctr"/>
                </a:tc>
                <a:tc>
                  <a:txBody>
                    <a:bodyPr/>
                    <a:lstStyle/>
                    <a:p>
                      <a:pPr algn="ctr">
                        <a:lnSpc>
                          <a:spcPts val="1500"/>
                        </a:lnSpc>
                      </a:pPr>
                      <a:r>
                        <a:rPr lang="en-US" altLang="ja-JP" sz="1400" kern="100" dirty="0">
                          <a:effectLst/>
                          <a:latin typeface="UD デジタル 教科書体 NK-R" panose="02020400000000000000" pitchFamily="18" charset="-128"/>
                          <a:ea typeface="UD デジタル 教科書体 NK-R" panose="02020400000000000000" pitchFamily="18" charset="-128"/>
                          <a:cs typeface="Segoe UI" panose="020B0502040204020203" pitchFamily="34" charset="0"/>
                        </a:rPr>
                        <a:t>Contents</a:t>
                      </a:r>
                      <a:endParaRPr lang="ja-JP" sz="1400" kern="100" dirty="0">
                        <a:effectLst/>
                        <a:latin typeface="UD デジタル 教科書体 NK-R" panose="02020400000000000000" pitchFamily="18" charset="-128"/>
                        <a:ea typeface="UD デジタル 教科書体 NK-R" panose="02020400000000000000" pitchFamily="18" charset="-128"/>
                        <a:cs typeface="Segoe UI" panose="020B0502040204020203" pitchFamily="34" charset="0"/>
                      </a:endParaRPr>
                    </a:p>
                  </a:txBody>
                  <a:tcPr marL="68580" marR="68580" marT="0" marB="0" anchor="ctr"/>
                </a:tc>
                <a:extLst>
                  <a:ext uri="{0D108BD9-81ED-4DB2-BD59-A6C34878D82A}">
                    <a16:rowId xmlns:a16="http://schemas.microsoft.com/office/drawing/2014/main" val="639551468"/>
                  </a:ext>
                </a:extLst>
              </a:tr>
              <a:tr h="398137">
                <a:tc>
                  <a:txBody>
                    <a:bodyPr/>
                    <a:lstStyle/>
                    <a:p>
                      <a:pPr algn="ctr">
                        <a:lnSpc>
                          <a:spcPts val="1500"/>
                        </a:lnSpc>
                      </a:pPr>
                      <a:endParaRPr lang="ja-JP" sz="1400" kern="100" dirty="0">
                        <a:effectLst/>
                        <a:latin typeface="UD デジタル 教科書体 NK-R" panose="02020400000000000000" pitchFamily="18" charset="-128"/>
                        <a:ea typeface="UD デジタル 教科書体 NK-R" panose="02020400000000000000" pitchFamily="18" charset="-128"/>
                        <a:cs typeface="Segoe UI" panose="020B0502040204020203" pitchFamily="34" charset="0"/>
                      </a:endParaRPr>
                    </a:p>
                  </a:txBody>
                  <a:tcPr marL="68580" marR="68580" marT="0" marB="0" anchor="ctr">
                    <a:solidFill>
                      <a:schemeClr val="accent1">
                        <a:lumMod val="40000"/>
                        <a:lumOff val="60000"/>
                      </a:schemeClr>
                    </a:solidFill>
                  </a:tcPr>
                </a:tc>
                <a:tc>
                  <a:txBody>
                    <a:bodyPr/>
                    <a:lstStyle/>
                    <a:p>
                      <a:pPr algn="ctr">
                        <a:spcAft>
                          <a:spcPts val="0"/>
                        </a:spcAft>
                      </a:pPr>
                      <a:r>
                        <a:rPr lang="en-US" sz="1800" dirty="0">
                          <a:effectLst/>
                          <a:latin typeface="+mj-lt"/>
                          <a:ea typeface="ＭＳ 明朝" panose="02020609040205080304" pitchFamily="17" charset="-128"/>
                          <a:cs typeface="Arial" panose="020B0604020202020204" pitchFamily="34" charset="0"/>
                        </a:rPr>
                        <a:t>Mon Aug 18</a:t>
                      </a:r>
                      <a:endParaRPr lang="ja-JP" sz="1800" dirty="0">
                        <a:effectLst/>
                        <a:latin typeface="+mj-lt"/>
                        <a:ea typeface="ＭＳ 明朝" panose="02020609040205080304" pitchFamily="17" charset="-128"/>
                        <a:cs typeface="Times New Roman" panose="02020603050405020304" pitchFamily="18" charset="0"/>
                      </a:endParaRPr>
                    </a:p>
                  </a:txBody>
                  <a:tcPr marL="9525" marR="9525" marT="9525" marB="0"/>
                </a:tc>
                <a:tc>
                  <a:txBody>
                    <a:bodyPr/>
                    <a:lstStyle/>
                    <a:p>
                      <a:pPr algn="l">
                        <a:lnSpc>
                          <a:spcPts val="1500"/>
                        </a:lnSpc>
                      </a:pPr>
                      <a:r>
                        <a:rPr lang="en-US" altLang="ja-JP" sz="1400" kern="100" dirty="0">
                          <a:effectLst/>
                          <a:latin typeface="UD デジタル 教科書体 NK-R" panose="02020400000000000000" pitchFamily="18" charset="-128"/>
                          <a:ea typeface="UD デジタル 教科書体 NK-R" panose="02020400000000000000" pitchFamily="18" charset="-128"/>
                          <a:cs typeface="Segoe UI" panose="020B0502040204020203" pitchFamily="34" charset="0"/>
                        </a:rPr>
                        <a:t>Leave home country for Japan</a:t>
                      </a:r>
                    </a:p>
                    <a:p>
                      <a:pPr algn="l">
                        <a:lnSpc>
                          <a:spcPts val="1500"/>
                        </a:lnSpc>
                      </a:pPr>
                      <a:r>
                        <a:rPr lang="en-US" altLang="ja-JP" sz="1400" kern="100" dirty="0">
                          <a:effectLst/>
                          <a:latin typeface="UD デジタル 教科書体 NK-R" panose="02020400000000000000" pitchFamily="18" charset="-128"/>
                          <a:ea typeface="UD デジタル 教科書体 NK-R" panose="02020400000000000000" pitchFamily="18" charset="-128"/>
                          <a:cs typeface="Segoe UI" panose="020B0502040204020203" pitchFamily="34" charset="0"/>
                        </a:rPr>
                        <a:t>Transfer to </a:t>
                      </a:r>
                      <a:r>
                        <a:rPr lang="en-US" altLang="ja-JP" sz="1400" kern="100" dirty="0" err="1">
                          <a:effectLst/>
                          <a:latin typeface="UD デジタル 教科書体 NK-R" panose="02020400000000000000" pitchFamily="18" charset="-128"/>
                          <a:ea typeface="UD デジタル 教科書体 NK-R" panose="02020400000000000000" pitchFamily="18" charset="-128"/>
                          <a:cs typeface="Segoe UI" panose="020B0502040204020203" pitchFamily="34" charset="0"/>
                        </a:rPr>
                        <a:t>Higashihiroshima</a:t>
                      </a:r>
                      <a:endParaRPr lang="ja-JP" sz="1400" kern="100" dirty="0">
                        <a:effectLst/>
                        <a:latin typeface="UD デジタル 教科書体 NK-R" panose="02020400000000000000" pitchFamily="18" charset="-128"/>
                        <a:ea typeface="UD デジタル 教科書体 NK-R" panose="02020400000000000000" pitchFamily="18" charset="-128"/>
                        <a:cs typeface="Segoe UI" panose="020B0502040204020203" pitchFamily="34" charset="0"/>
                      </a:endParaRPr>
                    </a:p>
                  </a:txBody>
                  <a:tcPr marL="68580" marR="68580" marT="0" marB="0" anchor="ctr"/>
                </a:tc>
                <a:extLst>
                  <a:ext uri="{0D108BD9-81ED-4DB2-BD59-A6C34878D82A}">
                    <a16:rowId xmlns:a16="http://schemas.microsoft.com/office/drawing/2014/main" val="1489573113"/>
                  </a:ext>
                </a:extLst>
              </a:tr>
              <a:tr h="398137">
                <a:tc>
                  <a:txBody>
                    <a:bodyPr/>
                    <a:lstStyle/>
                    <a:p>
                      <a:pPr algn="ctr">
                        <a:lnSpc>
                          <a:spcPts val="1500"/>
                        </a:lnSpc>
                      </a:pPr>
                      <a:r>
                        <a:rPr lang="en-US" altLang="ja-JP" sz="1400" kern="100" dirty="0">
                          <a:effectLst/>
                          <a:latin typeface="UD デジタル 教科書体 NK-R" panose="02020400000000000000" pitchFamily="18" charset="-128"/>
                          <a:ea typeface="UD デジタル 教科書体 NK-R" panose="02020400000000000000" pitchFamily="18" charset="-128"/>
                          <a:cs typeface="Segoe UI" panose="020B0502040204020203" pitchFamily="34" charset="0"/>
                        </a:rPr>
                        <a:t>1</a:t>
                      </a:r>
                      <a:endParaRPr lang="ja-JP" sz="1400" kern="100" dirty="0">
                        <a:effectLst/>
                        <a:latin typeface="UD デジタル 教科書体 NK-R" panose="02020400000000000000" pitchFamily="18" charset="-128"/>
                        <a:ea typeface="UD デジタル 教科書体 NK-R" panose="02020400000000000000" pitchFamily="18" charset="-128"/>
                        <a:cs typeface="Segoe UI" panose="020B0502040204020203" pitchFamily="34" charset="0"/>
                      </a:endParaRPr>
                    </a:p>
                  </a:txBody>
                  <a:tcPr marL="68580" marR="68580" marT="0" marB="0" anchor="ctr"/>
                </a:tc>
                <a:tc>
                  <a:txBody>
                    <a:bodyPr/>
                    <a:lstStyle/>
                    <a:p>
                      <a:pPr algn="ctr">
                        <a:lnSpc>
                          <a:spcPts val="1500"/>
                        </a:lnSpc>
                      </a:pPr>
                      <a:r>
                        <a:rPr lang="en-US" altLang="ja-JP" sz="1800" dirty="0">
                          <a:solidFill>
                            <a:schemeClr val="dk1"/>
                          </a:solidFill>
                          <a:effectLst/>
                          <a:latin typeface="+mn-lt"/>
                          <a:ea typeface="+mn-ea"/>
                          <a:cs typeface="+mn-cs"/>
                        </a:rPr>
                        <a:t>Tue Aug 19</a:t>
                      </a:r>
                      <a:endParaRPr lang="ja-JP" altLang="ja-JP" sz="1400" kern="100" dirty="0">
                        <a:effectLst/>
                        <a:latin typeface="UD デジタル 教科書体 NK-R" panose="02020400000000000000" pitchFamily="18" charset="-128"/>
                        <a:ea typeface="UD デジタル 教科書体 NK-R" panose="02020400000000000000" pitchFamily="18" charset="-128"/>
                        <a:cs typeface="Segoe UI" panose="020B0502040204020203" pitchFamily="34" charset="0"/>
                      </a:endParaRPr>
                    </a:p>
                  </a:txBody>
                  <a:tcPr marL="68580" marR="68580" marT="0" marB="0" anchor="ctr"/>
                </a:tc>
                <a:tc>
                  <a:txBody>
                    <a:bodyPr/>
                    <a:lstStyle/>
                    <a:p>
                      <a:pPr marL="0" marR="0" lvl="0" indent="0" algn="l" defTabSz="914400" eaLnBrk="1" fontAlgn="auto" latinLnBrk="0" hangingPunct="1">
                        <a:lnSpc>
                          <a:spcPts val="1500"/>
                        </a:lnSpc>
                        <a:spcBef>
                          <a:spcPts val="0"/>
                        </a:spcBef>
                        <a:spcAft>
                          <a:spcPts val="0"/>
                        </a:spcAft>
                        <a:buClrTx/>
                        <a:buSzTx/>
                        <a:buFontTx/>
                        <a:buNone/>
                        <a:tabLst/>
                        <a:defRPr/>
                      </a:pPr>
                      <a:r>
                        <a:rPr lang="en-US" altLang="ja-JP" sz="1400" kern="100" dirty="0">
                          <a:effectLst/>
                          <a:latin typeface="UD デジタル 教科書体 NK-R" panose="02020400000000000000" pitchFamily="18" charset="-128"/>
                          <a:ea typeface="UD デジタル 教科書体 NK-R" panose="02020400000000000000" pitchFamily="18" charset="-128"/>
                          <a:cs typeface="Segoe UI" panose="020B0502040204020203" pitchFamily="34" charset="0"/>
                        </a:rPr>
                        <a:t>AM: Orientation </a:t>
                      </a:r>
                      <a:endParaRPr lang="en-US" sz="1400" kern="100" dirty="0">
                        <a:effectLst/>
                        <a:latin typeface="UD デジタル 教科書体 NK-R" panose="02020400000000000000" pitchFamily="18" charset="-128"/>
                        <a:ea typeface="UD デジタル 教科書体 NK-R" panose="02020400000000000000" pitchFamily="18" charset="-128"/>
                        <a:cs typeface="Segoe UI" panose="020B0502040204020203" pitchFamily="34" charset="0"/>
                      </a:endParaRPr>
                    </a:p>
                    <a:p>
                      <a:pPr marL="0" marR="0" lvl="0" indent="0" algn="l" defTabSz="914400" eaLnBrk="1" fontAlgn="auto" latinLnBrk="0" hangingPunct="1">
                        <a:lnSpc>
                          <a:spcPts val="1500"/>
                        </a:lnSpc>
                        <a:spcBef>
                          <a:spcPts val="0"/>
                        </a:spcBef>
                        <a:spcAft>
                          <a:spcPts val="0"/>
                        </a:spcAft>
                        <a:buClrTx/>
                        <a:buSzTx/>
                        <a:buFontTx/>
                        <a:buNone/>
                        <a:tabLst/>
                        <a:defRPr/>
                      </a:pPr>
                      <a:r>
                        <a:rPr lang="en-US" sz="1400" kern="100" dirty="0">
                          <a:solidFill>
                            <a:schemeClr val="tx1"/>
                          </a:solidFill>
                          <a:effectLst/>
                          <a:latin typeface="UD デジタル 教科書体 NK-R" panose="02020400000000000000" pitchFamily="18" charset="-128"/>
                          <a:ea typeface="UD デジタル 教科書体 NK-R" panose="02020400000000000000" pitchFamily="18" charset="-128"/>
                          <a:cs typeface="Segoe UI" panose="020B0502040204020203" pitchFamily="34" charset="0"/>
                        </a:rPr>
                        <a:t>PM: Campus tour</a:t>
                      </a:r>
                      <a:endParaRPr lang="ja-JP" altLang="ja-JP" sz="1400" kern="100" dirty="0">
                        <a:solidFill>
                          <a:schemeClr val="tx1"/>
                        </a:solidFill>
                        <a:effectLst/>
                        <a:latin typeface="UD デジタル 教科書体 NK-R" panose="02020400000000000000" pitchFamily="18" charset="-128"/>
                        <a:ea typeface="UD デジタル 教科書体 NK-R" panose="02020400000000000000" pitchFamily="18" charset="-128"/>
                        <a:cs typeface="Segoe UI" panose="020B0502040204020203" pitchFamily="34" charset="0"/>
                      </a:endParaRPr>
                    </a:p>
                  </a:txBody>
                  <a:tcPr marL="68580" marR="68580" marT="0" marB="0" anchor="ctr"/>
                </a:tc>
                <a:extLst>
                  <a:ext uri="{0D108BD9-81ED-4DB2-BD59-A6C34878D82A}">
                    <a16:rowId xmlns:a16="http://schemas.microsoft.com/office/drawing/2014/main" val="2918920314"/>
                  </a:ext>
                </a:extLst>
              </a:tr>
              <a:tr h="525094">
                <a:tc>
                  <a:txBody>
                    <a:bodyPr/>
                    <a:lstStyle/>
                    <a:p>
                      <a:pPr algn="ctr">
                        <a:lnSpc>
                          <a:spcPts val="1500"/>
                        </a:lnSpc>
                      </a:pPr>
                      <a:r>
                        <a:rPr lang="en-US" altLang="ja-JP" sz="1400" kern="100" dirty="0">
                          <a:effectLst/>
                          <a:latin typeface="UD デジタル 教科書体 NK-R" panose="02020400000000000000" pitchFamily="18" charset="-128"/>
                          <a:ea typeface="UD デジタル 教科書体 NK-R" panose="02020400000000000000" pitchFamily="18" charset="-128"/>
                          <a:cs typeface="Segoe UI" panose="020B0502040204020203" pitchFamily="34" charset="0"/>
                        </a:rPr>
                        <a:t>2</a:t>
                      </a:r>
                      <a:endParaRPr lang="ja-JP" sz="1400" kern="100" dirty="0">
                        <a:effectLst/>
                        <a:latin typeface="UD デジタル 教科書体 NK-R" panose="02020400000000000000" pitchFamily="18" charset="-128"/>
                        <a:ea typeface="UD デジタル 教科書体 NK-R" panose="02020400000000000000" pitchFamily="18" charset="-128"/>
                        <a:cs typeface="Segoe UI" panose="020B0502040204020203" pitchFamily="34" charset="0"/>
                      </a:endParaRPr>
                    </a:p>
                  </a:txBody>
                  <a:tcPr marL="68580" marR="68580" marT="0" marB="0" anchor="ctr"/>
                </a:tc>
                <a:tc>
                  <a:txBody>
                    <a:bodyPr/>
                    <a:lstStyle/>
                    <a:p>
                      <a:pPr algn="ctr">
                        <a:lnSpc>
                          <a:spcPts val="1500"/>
                        </a:lnSpc>
                      </a:pPr>
                      <a:r>
                        <a:rPr lang="en-US" altLang="ja-JP" sz="1800" dirty="0">
                          <a:solidFill>
                            <a:schemeClr val="dk1"/>
                          </a:solidFill>
                          <a:effectLst/>
                          <a:latin typeface="+mn-lt"/>
                          <a:ea typeface="+mn-ea"/>
                          <a:cs typeface="+mn-cs"/>
                        </a:rPr>
                        <a:t>Wed Aug 20</a:t>
                      </a:r>
                      <a:endParaRPr lang="ja-JP" altLang="ja-JP" sz="1400" kern="100" dirty="0">
                        <a:effectLst/>
                        <a:latin typeface="UD デジタル 教科書体 NK-R" panose="02020400000000000000" pitchFamily="18" charset="-128"/>
                        <a:ea typeface="UD デジタル 教科書体 NK-R" panose="02020400000000000000" pitchFamily="18" charset="-128"/>
                        <a:cs typeface="Segoe UI" panose="020B0502040204020203" pitchFamily="34" charset="0"/>
                      </a:endParaRPr>
                    </a:p>
                  </a:txBody>
                  <a:tcPr marL="68580" marR="68580" marT="0" marB="0" anchor="ctr"/>
                </a:tc>
                <a:tc>
                  <a:txBody>
                    <a:bodyPr/>
                    <a:lstStyle/>
                    <a:p>
                      <a:pPr marL="0" marR="0" lvl="0" indent="0" algn="l" defTabSz="914400" eaLnBrk="1" fontAlgn="auto" latinLnBrk="0" hangingPunct="1">
                        <a:lnSpc>
                          <a:spcPts val="1500"/>
                        </a:lnSpc>
                        <a:spcBef>
                          <a:spcPts val="0"/>
                        </a:spcBef>
                        <a:spcAft>
                          <a:spcPts val="0"/>
                        </a:spcAft>
                        <a:buClrTx/>
                        <a:buSzTx/>
                        <a:buFontTx/>
                        <a:buNone/>
                        <a:tabLst/>
                        <a:defRPr/>
                      </a:pPr>
                      <a:r>
                        <a:rPr lang="en-US" altLang="ja-JP" sz="1400" kern="100" dirty="0">
                          <a:solidFill>
                            <a:schemeClr val="tx1"/>
                          </a:solidFill>
                          <a:effectLst/>
                          <a:latin typeface="UD デジタル 教科書体 NK-R" panose="02020400000000000000" pitchFamily="18" charset="-128"/>
                          <a:ea typeface="UD デジタル 教科書体 NK-R" panose="02020400000000000000" pitchFamily="18" charset="-128"/>
                          <a:cs typeface="Segoe UI" panose="020B0502040204020203" pitchFamily="34" charset="0"/>
                        </a:rPr>
                        <a:t>AM: Lecture on Inclusion/Diversity</a:t>
                      </a:r>
                    </a:p>
                    <a:p>
                      <a:pPr marL="0" marR="0" lvl="0" indent="0" algn="l" defTabSz="914400" eaLnBrk="1" fontAlgn="auto" latinLnBrk="0" hangingPunct="1">
                        <a:lnSpc>
                          <a:spcPts val="1500"/>
                        </a:lnSpc>
                        <a:spcBef>
                          <a:spcPts val="0"/>
                        </a:spcBef>
                        <a:spcAft>
                          <a:spcPts val="0"/>
                        </a:spcAft>
                        <a:buClrTx/>
                        <a:buSzTx/>
                        <a:buFontTx/>
                        <a:buNone/>
                        <a:tabLst/>
                        <a:defRPr/>
                      </a:pPr>
                      <a:r>
                        <a:rPr lang="en-US" altLang="ja-JP" sz="1400" kern="100" dirty="0">
                          <a:solidFill>
                            <a:schemeClr val="tx1"/>
                          </a:solidFill>
                          <a:effectLst/>
                          <a:latin typeface="UD デジタル 教科書体 NK-R" panose="02020400000000000000" pitchFamily="18" charset="-128"/>
                          <a:ea typeface="UD デジタル 教科書体 NK-R" panose="02020400000000000000" pitchFamily="18" charset="-128"/>
                          <a:cs typeface="Segoe UI" panose="020B0502040204020203" pitchFamily="34" charset="0"/>
                        </a:rPr>
                        <a:t>PM: Company visit to Hiroshima Information Symphony</a:t>
                      </a:r>
                      <a:endParaRPr lang="ja-JP" altLang="ja-JP" sz="1400" kern="100" dirty="0">
                        <a:solidFill>
                          <a:schemeClr val="tx1"/>
                        </a:solidFill>
                        <a:effectLst/>
                        <a:latin typeface="UD デジタル 教科書体 NK-R" panose="02020400000000000000" pitchFamily="18" charset="-128"/>
                        <a:ea typeface="UD デジタル 教科書体 NK-R" panose="02020400000000000000" pitchFamily="18" charset="-128"/>
                        <a:cs typeface="Segoe UI" panose="020B0502040204020203" pitchFamily="34" charset="0"/>
                      </a:endParaRPr>
                    </a:p>
                  </a:txBody>
                  <a:tcPr marL="68580" marR="68580" marT="0" marB="0" anchor="ctr"/>
                </a:tc>
                <a:extLst>
                  <a:ext uri="{0D108BD9-81ED-4DB2-BD59-A6C34878D82A}">
                    <a16:rowId xmlns:a16="http://schemas.microsoft.com/office/drawing/2014/main" val="3024871296"/>
                  </a:ext>
                </a:extLst>
              </a:tr>
              <a:tr h="731356">
                <a:tc>
                  <a:txBody>
                    <a:bodyPr/>
                    <a:lstStyle/>
                    <a:p>
                      <a:pPr algn="ctr">
                        <a:lnSpc>
                          <a:spcPts val="1500"/>
                        </a:lnSpc>
                      </a:pPr>
                      <a:r>
                        <a:rPr lang="en-US" altLang="ja-JP" sz="1400" kern="100" dirty="0">
                          <a:effectLst/>
                          <a:latin typeface="UD デジタル 教科書体 NK-R" panose="02020400000000000000" pitchFamily="18" charset="-128"/>
                          <a:ea typeface="UD デジタル 教科書体 NK-R" panose="02020400000000000000" pitchFamily="18" charset="-128"/>
                          <a:cs typeface="Segoe UI" panose="020B0502040204020203" pitchFamily="34" charset="0"/>
                        </a:rPr>
                        <a:t>3</a:t>
                      </a:r>
                      <a:endParaRPr lang="ja-JP" sz="1400" kern="100" dirty="0">
                        <a:effectLst/>
                        <a:latin typeface="UD デジタル 教科書体 NK-R" panose="02020400000000000000" pitchFamily="18" charset="-128"/>
                        <a:ea typeface="UD デジタル 教科書体 NK-R" panose="02020400000000000000" pitchFamily="18" charset="-128"/>
                        <a:cs typeface="Segoe UI" panose="020B0502040204020203" pitchFamily="34" charset="0"/>
                      </a:endParaRPr>
                    </a:p>
                  </a:txBody>
                  <a:tcPr marL="68580" marR="68580" marT="0" marB="0" anchor="ctr"/>
                </a:tc>
                <a:tc>
                  <a:txBody>
                    <a:bodyPr/>
                    <a:lstStyle/>
                    <a:p>
                      <a:pPr algn="ctr">
                        <a:lnSpc>
                          <a:spcPts val="1500"/>
                        </a:lnSpc>
                      </a:pPr>
                      <a:r>
                        <a:rPr lang="en-US" altLang="ja-JP" sz="1800" dirty="0">
                          <a:solidFill>
                            <a:schemeClr val="dk1"/>
                          </a:solidFill>
                          <a:effectLst/>
                          <a:latin typeface="+mn-lt"/>
                          <a:ea typeface="+mn-ea"/>
                          <a:cs typeface="+mn-cs"/>
                        </a:rPr>
                        <a:t>Thu Aug 21</a:t>
                      </a:r>
                      <a:endParaRPr lang="ja-JP" altLang="ja-JP" sz="1400" kern="100" dirty="0">
                        <a:effectLst/>
                        <a:latin typeface="UD デジタル 教科書体 NK-R" panose="02020400000000000000" pitchFamily="18" charset="-128"/>
                        <a:ea typeface="UD デジタル 教科書体 NK-R" panose="02020400000000000000" pitchFamily="18" charset="-128"/>
                        <a:cs typeface="Segoe UI" panose="020B0502040204020203" pitchFamily="34" charset="0"/>
                      </a:endParaRPr>
                    </a:p>
                  </a:txBody>
                  <a:tcPr marL="68580" marR="68580" marT="0" marB="0" anchor="ctr"/>
                </a:tc>
                <a:tc>
                  <a:txBody>
                    <a:bodyPr/>
                    <a:lstStyle/>
                    <a:p>
                      <a:pPr algn="l">
                        <a:lnSpc>
                          <a:spcPts val="1500"/>
                        </a:lnSpc>
                      </a:pPr>
                      <a:r>
                        <a:rPr lang="en-US" altLang="ja-JP" sz="1400" kern="100" dirty="0">
                          <a:effectLst/>
                          <a:latin typeface="UD デジタル 教科書体 NK-R" panose="02020400000000000000" pitchFamily="18" charset="-128"/>
                          <a:ea typeface="UD デジタル 教科書体 NK-R" panose="02020400000000000000" pitchFamily="18" charset="-128"/>
                          <a:cs typeface="Segoe UI" panose="020B0502040204020203" pitchFamily="34" charset="0"/>
                        </a:rPr>
                        <a:t>AM: Visit Kasumi Campus to see cutting edge rehabilitation technology</a:t>
                      </a:r>
                      <a:endParaRPr lang="ja-JP" altLang="ja-JP" sz="1400" kern="100" dirty="0">
                        <a:effectLst/>
                        <a:latin typeface="UD デジタル 教科書体 NK-R" panose="02020400000000000000" pitchFamily="18" charset="-128"/>
                        <a:ea typeface="UD デジタル 教科書体 NK-R" panose="02020400000000000000" pitchFamily="18" charset="-128"/>
                        <a:cs typeface="Segoe UI" panose="020B0502040204020203" pitchFamily="34" charset="0"/>
                      </a:endParaRPr>
                    </a:p>
                    <a:p>
                      <a:pPr algn="l">
                        <a:lnSpc>
                          <a:spcPts val="1500"/>
                        </a:lnSpc>
                      </a:pPr>
                      <a:r>
                        <a:rPr lang="en-US" altLang="ja-JP" sz="1400" kern="100" dirty="0">
                          <a:solidFill>
                            <a:schemeClr val="tx1"/>
                          </a:solidFill>
                          <a:effectLst/>
                          <a:latin typeface="UD デジタル 教科書体 NK-R" panose="02020400000000000000" pitchFamily="18" charset="-128"/>
                          <a:ea typeface="UD デジタル 教科書体 NK-R" panose="02020400000000000000" pitchFamily="18" charset="-128"/>
                          <a:cs typeface="Segoe UI" panose="020B0502040204020203" pitchFamily="34" charset="0"/>
                        </a:rPr>
                        <a:t>PM: Company visit to Mazda Motor Co.</a:t>
                      </a:r>
                      <a:endParaRPr lang="ja-JP" altLang="ja-JP" sz="1400" kern="100" dirty="0">
                        <a:solidFill>
                          <a:schemeClr val="tx1"/>
                        </a:solidFill>
                        <a:effectLst/>
                        <a:latin typeface="UD デジタル 教科書体 NK-R" panose="02020400000000000000" pitchFamily="18" charset="-128"/>
                        <a:ea typeface="UD デジタル 教科書体 NK-R" panose="02020400000000000000" pitchFamily="18" charset="-128"/>
                        <a:cs typeface="Segoe UI" panose="020B0502040204020203" pitchFamily="34" charset="0"/>
                      </a:endParaRPr>
                    </a:p>
                  </a:txBody>
                  <a:tcPr marL="68580" marR="68580" marT="0" marB="0" anchor="ctr"/>
                </a:tc>
                <a:extLst>
                  <a:ext uri="{0D108BD9-81ED-4DB2-BD59-A6C34878D82A}">
                    <a16:rowId xmlns:a16="http://schemas.microsoft.com/office/drawing/2014/main" val="4137374189"/>
                  </a:ext>
                </a:extLst>
              </a:tr>
              <a:tr h="525094">
                <a:tc>
                  <a:txBody>
                    <a:bodyPr/>
                    <a:lstStyle/>
                    <a:p>
                      <a:pPr algn="ctr">
                        <a:lnSpc>
                          <a:spcPts val="1500"/>
                        </a:lnSpc>
                      </a:pPr>
                      <a:r>
                        <a:rPr lang="en-US" altLang="ja-JP" sz="1400" kern="100" dirty="0">
                          <a:effectLst/>
                          <a:latin typeface="UD デジタル 教科書体 NK-R" panose="02020400000000000000" pitchFamily="18" charset="-128"/>
                          <a:ea typeface="UD デジタル 教科書体 NK-R" panose="02020400000000000000" pitchFamily="18" charset="-128"/>
                          <a:cs typeface="Segoe UI" panose="020B0502040204020203" pitchFamily="34" charset="0"/>
                        </a:rPr>
                        <a:t>4</a:t>
                      </a:r>
                      <a:endParaRPr lang="ja-JP" sz="1400" kern="100" dirty="0">
                        <a:effectLst/>
                        <a:latin typeface="UD デジタル 教科書体 NK-R" panose="02020400000000000000" pitchFamily="18" charset="-128"/>
                        <a:ea typeface="UD デジタル 教科書体 NK-R" panose="02020400000000000000" pitchFamily="18" charset="-128"/>
                        <a:cs typeface="Segoe UI" panose="020B0502040204020203" pitchFamily="34" charset="0"/>
                      </a:endParaRPr>
                    </a:p>
                  </a:txBody>
                  <a:tcPr marL="68580" marR="68580" marT="0" marB="0" anchor="ctr"/>
                </a:tc>
                <a:tc>
                  <a:txBody>
                    <a:bodyPr/>
                    <a:lstStyle/>
                    <a:p>
                      <a:pPr algn="ctr">
                        <a:lnSpc>
                          <a:spcPts val="1500"/>
                        </a:lnSpc>
                      </a:pPr>
                      <a:r>
                        <a:rPr lang="en-US" altLang="ja-JP" sz="1800" dirty="0">
                          <a:solidFill>
                            <a:schemeClr val="dk1"/>
                          </a:solidFill>
                          <a:effectLst/>
                          <a:latin typeface="+mn-lt"/>
                          <a:ea typeface="+mn-ea"/>
                          <a:cs typeface="+mn-cs"/>
                        </a:rPr>
                        <a:t>Fri Aug 22</a:t>
                      </a:r>
                      <a:endParaRPr lang="ja-JP" altLang="ja-JP" sz="1400" kern="100" dirty="0">
                        <a:effectLst/>
                        <a:latin typeface="UD デジタル 教科書体 NK-R" panose="02020400000000000000" pitchFamily="18" charset="-128"/>
                        <a:ea typeface="UD デジタル 教科書体 NK-R" panose="02020400000000000000" pitchFamily="18" charset="-128"/>
                        <a:cs typeface="Segoe UI" panose="020B0502040204020203" pitchFamily="34" charset="0"/>
                      </a:endParaRPr>
                    </a:p>
                  </a:txBody>
                  <a:tcPr marL="68580" marR="68580" marT="0" marB="0" anchor="ctr"/>
                </a:tc>
                <a:tc>
                  <a:txBody>
                    <a:bodyPr/>
                    <a:lstStyle/>
                    <a:p>
                      <a:pPr algn="l">
                        <a:lnSpc>
                          <a:spcPts val="1500"/>
                        </a:lnSpc>
                      </a:pPr>
                      <a:r>
                        <a:rPr lang="en-US" altLang="ja-JP" sz="1400" kern="100" dirty="0">
                          <a:effectLst/>
                          <a:latin typeface="UD デジタル 教科書体 NK-R" panose="02020400000000000000" pitchFamily="18" charset="-128"/>
                          <a:ea typeface="UD デジタル 教科書体 NK-R" panose="02020400000000000000" pitchFamily="18" charset="-128"/>
                          <a:cs typeface="Segoe UI" panose="020B0502040204020203" pitchFamily="34" charset="0"/>
                        </a:rPr>
                        <a:t>AM: Presentations on 4 themes </a:t>
                      </a:r>
                      <a:endParaRPr lang="ja-JP" altLang="ja-JP" sz="1400" kern="100" dirty="0">
                        <a:effectLst/>
                        <a:latin typeface="UD デジタル 教科書体 NK-R" panose="02020400000000000000" pitchFamily="18" charset="-128"/>
                        <a:ea typeface="UD デジタル 教科書体 NK-R" panose="02020400000000000000" pitchFamily="18" charset="-128"/>
                        <a:cs typeface="Segoe UI" panose="020B0502040204020203" pitchFamily="34" charset="0"/>
                      </a:endParaRPr>
                    </a:p>
                    <a:p>
                      <a:pPr algn="l">
                        <a:lnSpc>
                          <a:spcPts val="1500"/>
                        </a:lnSpc>
                      </a:pPr>
                      <a:r>
                        <a:rPr lang="en-US" altLang="ja-JP" sz="1400" kern="100" dirty="0">
                          <a:effectLst/>
                          <a:latin typeface="UD デジタル 教科書体 NK-R" panose="02020400000000000000" pitchFamily="18" charset="-128"/>
                          <a:ea typeface="UD デジタル 教科書体 NK-R" panose="02020400000000000000" pitchFamily="18" charset="-128"/>
                          <a:cs typeface="Segoe UI" panose="020B0502040204020203" pitchFamily="34" charset="0"/>
                        </a:rPr>
                        <a:t>PM: Group work on 4 themes</a:t>
                      </a:r>
                    </a:p>
                  </a:txBody>
                  <a:tcPr marL="68580" marR="68580" marT="0" marB="0" anchor="ctr"/>
                </a:tc>
                <a:extLst>
                  <a:ext uri="{0D108BD9-81ED-4DB2-BD59-A6C34878D82A}">
                    <a16:rowId xmlns:a16="http://schemas.microsoft.com/office/drawing/2014/main" val="3216027904"/>
                  </a:ext>
                </a:extLst>
              </a:tr>
              <a:tr h="623239">
                <a:tc>
                  <a:txBody>
                    <a:bodyPr/>
                    <a:lstStyle/>
                    <a:p>
                      <a:pPr algn="ctr">
                        <a:lnSpc>
                          <a:spcPts val="1500"/>
                        </a:lnSpc>
                      </a:pPr>
                      <a:r>
                        <a:rPr lang="en-US" altLang="ja-JP" sz="1400" kern="100" dirty="0">
                          <a:effectLst/>
                          <a:latin typeface="UD デジタル 教科書体 NK-R" panose="02020400000000000000" pitchFamily="18" charset="-128"/>
                          <a:ea typeface="UD デジタル 教科書体 NK-R" panose="02020400000000000000" pitchFamily="18" charset="-128"/>
                          <a:cs typeface="Segoe UI" panose="020B0502040204020203" pitchFamily="34" charset="0"/>
                        </a:rPr>
                        <a:t>5</a:t>
                      </a:r>
                      <a:endParaRPr lang="ja-JP" sz="1400" kern="100" dirty="0">
                        <a:effectLst/>
                        <a:latin typeface="UD デジタル 教科書体 NK-R" panose="02020400000000000000" pitchFamily="18" charset="-128"/>
                        <a:ea typeface="UD デジタル 教科書体 NK-R" panose="02020400000000000000" pitchFamily="18" charset="-128"/>
                        <a:cs typeface="Segoe UI" panose="020B0502040204020203" pitchFamily="34" charset="0"/>
                      </a:endParaRPr>
                    </a:p>
                  </a:txBody>
                  <a:tcPr marL="68580" marR="68580" marT="0" marB="0" anchor="ctr"/>
                </a:tc>
                <a:tc>
                  <a:txBody>
                    <a:bodyPr/>
                    <a:lstStyle/>
                    <a:p>
                      <a:pPr algn="ctr">
                        <a:lnSpc>
                          <a:spcPts val="1500"/>
                        </a:lnSpc>
                      </a:pPr>
                      <a:r>
                        <a:rPr lang="en-US" altLang="ja-JP" sz="1800" dirty="0">
                          <a:solidFill>
                            <a:schemeClr val="dk1"/>
                          </a:solidFill>
                          <a:effectLst/>
                          <a:latin typeface="+mn-lt"/>
                          <a:ea typeface="+mn-ea"/>
                          <a:cs typeface="+mn-cs"/>
                        </a:rPr>
                        <a:t>Sat Aug 23</a:t>
                      </a:r>
                      <a:endParaRPr lang="ja-JP" altLang="ja-JP" sz="1400" kern="100" dirty="0">
                        <a:effectLst/>
                        <a:latin typeface="UD デジタル 教科書体 NK-R" panose="02020400000000000000" pitchFamily="18" charset="-128"/>
                        <a:ea typeface="UD デジタル 教科書体 NK-R" panose="02020400000000000000" pitchFamily="18" charset="-128"/>
                        <a:cs typeface="Segoe UI" panose="020B0502040204020203" pitchFamily="34" charset="0"/>
                      </a:endParaRPr>
                    </a:p>
                  </a:txBody>
                  <a:tcPr marL="68580" marR="68580" marT="0" marB="0" anchor="ctr"/>
                </a:tc>
                <a:tc>
                  <a:txBody>
                    <a:bodyPr/>
                    <a:lstStyle/>
                    <a:p>
                      <a:pPr algn="l">
                        <a:lnSpc>
                          <a:spcPts val="1500"/>
                        </a:lnSpc>
                      </a:pPr>
                      <a:r>
                        <a:rPr lang="en-US" altLang="ja-JP" sz="1400" kern="100" dirty="0">
                          <a:effectLst/>
                          <a:latin typeface="UD デジタル 教科書体 NK-R" panose="02020400000000000000" pitchFamily="18" charset="-128"/>
                          <a:ea typeface="UD デジタル 教科書体 NK-R" panose="02020400000000000000" pitchFamily="18" charset="-128"/>
                          <a:cs typeface="Segoe UI" panose="020B0502040204020203" pitchFamily="34" charset="0"/>
                        </a:rPr>
                        <a:t>Field trip to </a:t>
                      </a:r>
                      <a:r>
                        <a:rPr lang="en-US" altLang="ja-JP" sz="1400" kern="100" dirty="0" err="1">
                          <a:effectLst/>
                          <a:latin typeface="UD デジタル 教科書体 NK-R" panose="02020400000000000000" pitchFamily="18" charset="-128"/>
                          <a:ea typeface="UD デジタル 教科書体 NK-R" panose="02020400000000000000" pitchFamily="18" charset="-128"/>
                          <a:cs typeface="Segoe UI" panose="020B0502040204020203" pitchFamily="34" charset="0"/>
                        </a:rPr>
                        <a:t>Miyajima</a:t>
                      </a:r>
                      <a:r>
                        <a:rPr lang="en-US" altLang="ja-JP" sz="1400" kern="100" dirty="0">
                          <a:effectLst/>
                          <a:latin typeface="UD デジタル 教科書体 NK-R" panose="02020400000000000000" pitchFamily="18" charset="-128"/>
                          <a:ea typeface="UD デジタル 教科書体 NK-R" panose="02020400000000000000" pitchFamily="18" charset="-128"/>
                          <a:cs typeface="Segoe UI" panose="020B0502040204020203" pitchFamily="34" charset="0"/>
                        </a:rPr>
                        <a:t> and Peace </a:t>
                      </a:r>
                      <a:r>
                        <a:rPr lang="en-US" altLang="ja-JP" sz="1400" kern="100">
                          <a:effectLst/>
                          <a:latin typeface="UD デジタル 教科書体 NK-R" panose="02020400000000000000" pitchFamily="18" charset="-128"/>
                          <a:ea typeface="UD デジタル 教科書体 NK-R" panose="02020400000000000000" pitchFamily="18" charset="-128"/>
                          <a:cs typeface="Segoe UI" panose="020B0502040204020203" pitchFamily="34" charset="0"/>
                        </a:rPr>
                        <a:t>Memorial Park</a:t>
                      </a:r>
                      <a:endParaRPr lang="ja-JP" sz="1400" kern="100" dirty="0">
                        <a:effectLst/>
                        <a:latin typeface="UD デジタル 教科書体 NK-R" panose="02020400000000000000" pitchFamily="18" charset="-128"/>
                        <a:ea typeface="UD デジタル 教科書体 NK-R" panose="02020400000000000000" pitchFamily="18" charset="-128"/>
                        <a:cs typeface="Segoe UI" panose="020B0502040204020203" pitchFamily="34" charset="0"/>
                      </a:endParaRPr>
                    </a:p>
                  </a:txBody>
                  <a:tcPr marL="68580" marR="68580" marT="0" marB="0" anchor="ctr"/>
                </a:tc>
                <a:extLst>
                  <a:ext uri="{0D108BD9-81ED-4DB2-BD59-A6C34878D82A}">
                    <a16:rowId xmlns:a16="http://schemas.microsoft.com/office/drawing/2014/main" val="1658362521"/>
                  </a:ext>
                </a:extLst>
              </a:tr>
              <a:tr h="446505">
                <a:tc>
                  <a:txBody>
                    <a:bodyPr/>
                    <a:lstStyle/>
                    <a:p>
                      <a:pPr algn="ctr">
                        <a:lnSpc>
                          <a:spcPts val="1500"/>
                        </a:lnSpc>
                      </a:pPr>
                      <a:r>
                        <a:rPr lang="en-US" altLang="ja-JP" sz="1400" kern="100" dirty="0">
                          <a:effectLst/>
                          <a:latin typeface="UD デジタル 教科書体 NK-R" panose="02020400000000000000" pitchFamily="18" charset="-128"/>
                          <a:ea typeface="UD デジタル 教科書体 NK-R" panose="02020400000000000000" pitchFamily="18" charset="-128"/>
                          <a:cs typeface="Segoe UI" panose="020B0502040204020203" pitchFamily="34" charset="0"/>
                        </a:rPr>
                        <a:t>6</a:t>
                      </a:r>
                      <a:endParaRPr lang="ja-JP" sz="1400" kern="100" dirty="0">
                        <a:effectLst/>
                        <a:latin typeface="UD デジタル 教科書体 NK-R" panose="02020400000000000000" pitchFamily="18" charset="-128"/>
                        <a:ea typeface="UD デジタル 教科書体 NK-R" panose="02020400000000000000" pitchFamily="18" charset="-128"/>
                        <a:cs typeface="Segoe UI" panose="020B0502040204020203" pitchFamily="34" charset="0"/>
                      </a:endParaRPr>
                    </a:p>
                  </a:txBody>
                  <a:tcPr marL="68580" marR="68580" marT="0" marB="0" anchor="ctr"/>
                </a:tc>
                <a:tc>
                  <a:txBody>
                    <a:bodyPr/>
                    <a:lstStyle/>
                    <a:p>
                      <a:pPr algn="ctr">
                        <a:lnSpc>
                          <a:spcPts val="1500"/>
                        </a:lnSpc>
                      </a:pPr>
                      <a:r>
                        <a:rPr lang="en-US" altLang="ja-JP" sz="1800" dirty="0">
                          <a:solidFill>
                            <a:schemeClr val="dk1"/>
                          </a:solidFill>
                          <a:effectLst/>
                          <a:latin typeface="+mn-lt"/>
                          <a:ea typeface="+mn-ea"/>
                          <a:cs typeface="+mn-cs"/>
                        </a:rPr>
                        <a:t>Sun Aug 24</a:t>
                      </a:r>
                      <a:endParaRPr lang="ja-JP" altLang="ja-JP" sz="1400" kern="100" dirty="0">
                        <a:effectLst/>
                        <a:latin typeface="UD デジタル 教科書体 NK-R" panose="02020400000000000000" pitchFamily="18" charset="-128"/>
                        <a:ea typeface="UD デジタル 教科書体 NK-R" panose="02020400000000000000" pitchFamily="18" charset="-128"/>
                        <a:cs typeface="Segoe UI" panose="020B0502040204020203" pitchFamily="34" charset="0"/>
                      </a:endParaRPr>
                    </a:p>
                  </a:txBody>
                  <a:tcPr marL="68580" marR="68580" marT="0" marB="0" anchor="ctr"/>
                </a:tc>
                <a:tc>
                  <a:txBody>
                    <a:bodyPr/>
                    <a:lstStyle/>
                    <a:p>
                      <a:pPr algn="l">
                        <a:lnSpc>
                          <a:spcPts val="1500"/>
                        </a:lnSpc>
                        <a:spcAft>
                          <a:spcPts val="0"/>
                        </a:spcAft>
                      </a:pPr>
                      <a:r>
                        <a:rPr lang="en-US" altLang="ja-JP" sz="1400" kern="100" dirty="0">
                          <a:effectLst/>
                          <a:latin typeface="UD デジタル 教科書体 NK-R" panose="02020400000000000000" pitchFamily="18" charset="-128"/>
                          <a:ea typeface="UD デジタル 教科書体 NK-R" panose="02020400000000000000" pitchFamily="18" charset="-128"/>
                          <a:cs typeface="Segoe UI" panose="020B0502040204020203" pitchFamily="34" charset="0"/>
                        </a:rPr>
                        <a:t>Free day</a:t>
                      </a:r>
                      <a:endParaRPr lang="ja-JP" altLang="ja-JP" sz="1400" kern="100" dirty="0">
                        <a:effectLst/>
                        <a:latin typeface="UD デジタル 教科書体 NK-R" panose="02020400000000000000" pitchFamily="18" charset="-128"/>
                        <a:ea typeface="UD デジタル 教科書体 NK-R" panose="02020400000000000000" pitchFamily="18" charset="-128"/>
                        <a:cs typeface="Segoe UI" panose="020B0502040204020203" pitchFamily="34" charset="0"/>
                      </a:endParaRPr>
                    </a:p>
                  </a:txBody>
                  <a:tcPr marL="68580" marR="68580" marT="0" marB="0" anchor="ctr"/>
                </a:tc>
                <a:extLst>
                  <a:ext uri="{0D108BD9-81ED-4DB2-BD59-A6C34878D82A}">
                    <a16:rowId xmlns:a16="http://schemas.microsoft.com/office/drawing/2014/main" val="1267147251"/>
                  </a:ext>
                </a:extLst>
              </a:tr>
              <a:tr h="525094">
                <a:tc>
                  <a:txBody>
                    <a:bodyPr/>
                    <a:lstStyle/>
                    <a:p>
                      <a:pPr algn="ctr">
                        <a:lnSpc>
                          <a:spcPts val="1500"/>
                        </a:lnSpc>
                      </a:pPr>
                      <a:r>
                        <a:rPr lang="en-US" altLang="ja-JP" sz="1400" kern="100" dirty="0">
                          <a:effectLst/>
                          <a:latin typeface="UD デジタル 教科書体 NK-R" panose="02020400000000000000" pitchFamily="18" charset="-128"/>
                          <a:ea typeface="UD デジタル 教科書体 NK-R" panose="02020400000000000000" pitchFamily="18" charset="-128"/>
                          <a:cs typeface="Segoe UI" panose="020B0502040204020203" pitchFamily="34" charset="0"/>
                        </a:rPr>
                        <a:t>7</a:t>
                      </a:r>
                      <a:endParaRPr lang="ja-JP" sz="1400" kern="100" dirty="0">
                        <a:effectLst/>
                        <a:latin typeface="UD デジタル 教科書体 NK-R" panose="02020400000000000000" pitchFamily="18" charset="-128"/>
                        <a:ea typeface="UD デジタル 教科書体 NK-R" panose="02020400000000000000" pitchFamily="18" charset="-128"/>
                        <a:cs typeface="Segoe UI" panose="020B0502040204020203" pitchFamily="34" charset="0"/>
                      </a:endParaRPr>
                    </a:p>
                  </a:txBody>
                  <a:tcPr marL="68580" marR="68580" marT="0" marB="0" anchor="ctr"/>
                </a:tc>
                <a:tc>
                  <a:txBody>
                    <a:bodyPr/>
                    <a:lstStyle/>
                    <a:p>
                      <a:pPr algn="ctr">
                        <a:lnSpc>
                          <a:spcPts val="1500"/>
                        </a:lnSpc>
                      </a:pPr>
                      <a:r>
                        <a:rPr lang="en-US" altLang="ja-JP" sz="1800" dirty="0">
                          <a:solidFill>
                            <a:schemeClr val="dk1"/>
                          </a:solidFill>
                          <a:effectLst/>
                          <a:latin typeface="+mn-lt"/>
                          <a:ea typeface="+mn-ea"/>
                          <a:cs typeface="+mn-cs"/>
                        </a:rPr>
                        <a:t>Mon Aug 25</a:t>
                      </a:r>
                      <a:endParaRPr lang="ja-JP" altLang="ja-JP" sz="1400" kern="100" dirty="0">
                        <a:effectLst/>
                        <a:latin typeface="UD デジタル 教科書体 NK-R" panose="02020400000000000000" pitchFamily="18" charset="-128"/>
                        <a:ea typeface="UD デジタル 教科書体 NK-R" panose="02020400000000000000" pitchFamily="18" charset="-128"/>
                        <a:cs typeface="Segoe UI" panose="020B0502040204020203" pitchFamily="34" charset="0"/>
                      </a:endParaRPr>
                    </a:p>
                  </a:txBody>
                  <a:tcPr marL="68580" marR="68580" marT="0" marB="0" anchor="ctr"/>
                </a:tc>
                <a:tc>
                  <a:txBody>
                    <a:bodyPr/>
                    <a:lstStyle/>
                    <a:p>
                      <a:pPr algn="l">
                        <a:lnSpc>
                          <a:spcPts val="1500"/>
                        </a:lnSpc>
                        <a:spcAft>
                          <a:spcPts val="0"/>
                        </a:spcAft>
                      </a:pPr>
                      <a:r>
                        <a:rPr lang="en-US" altLang="ja-JP" sz="1400" kern="100" dirty="0">
                          <a:effectLst/>
                          <a:latin typeface="UD デジタル 教科書体 NK-R" panose="02020400000000000000" pitchFamily="18" charset="-128"/>
                          <a:ea typeface="UD デジタル 教科書体 NK-R" panose="02020400000000000000" pitchFamily="18" charset="-128"/>
                          <a:cs typeface="Segoe UI" panose="020B0502040204020203" pitchFamily="34" charset="0"/>
                        </a:rPr>
                        <a:t>AM: Lecture on Inclusive organizations </a:t>
                      </a:r>
                      <a:endParaRPr lang="ja-JP" altLang="ja-JP" sz="1400" kern="100" dirty="0">
                        <a:effectLst/>
                        <a:latin typeface="UD デジタル 教科書体 NK-R" panose="02020400000000000000" pitchFamily="18" charset="-128"/>
                        <a:ea typeface="UD デジタル 教科書体 NK-R" panose="02020400000000000000" pitchFamily="18" charset="-128"/>
                        <a:cs typeface="Segoe UI" panose="020B0502040204020203" pitchFamily="34" charset="0"/>
                      </a:endParaRPr>
                    </a:p>
                    <a:p>
                      <a:pPr algn="l">
                        <a:lnSpc>
                          <a:spcPts val="1500"/>
                        </a:lnSpc>
                      </a:pPr>
                      <a:r>
                        <a:rPr lang="en-US" altLang="ja-JP" sz="1400" kern="100" dirty="0">
                          <a:effectLst/>
                          <a:latin typeface="UD デジタル 教科書体 NK-R" panose="02020400000000000000" pitchFamily="18" charset="-128"/>
                          <a:ea typeface="UD デジタル 教科書体 NK-R" panose="02020400000000000000" pitchFamily="18" charset="-128"/>
                          <a:cs typeface="Segoe UI" panose="020B0502040204020203" pitchFamily="34" charset="0"/>
                        </a:rPr>
                        <a:t>PM: Idea mining seminar</a:t>
                      </a:r>
                      <a:endParaRPr lang="ja-JP" altLang="ja-JP" sz="1400" kern="100" dirty="0">
                        <a:effectLst/>
                        <a:latin typeface="UD デジタル 教科書体 NK-R" panose="02020400000000000000" pitchFamily="18" charset="-128"/>
                        <a:ea typeface="UD デジタル 教科書体 NK-R" panose="02020400000000000000" pitchFamily="18" charset="-128"/>
                        <a:cs typeface="Segoe UI" panose="020B0502040204020203" pitchFamily="34" charset="0"/>
                      </a:endParaRPr>
                    </a:p>
                  </a:txBody>
                  <a:tcPr marL="68580" marR="68580" marT="0" marB="0" anchor="ctr"/>
                </a:tc>
                <a:extLst>
                  <a:ext uri="{0D108BD9-81ED-4DB2-BD59-A6C34878D82A}">
                    <a16:rowId xmlns:a16="http://schemas.microsoft.com/office/drawing/2014/main" val="2196154341"/>
                  </a:ext>
                </a:extLst>
              </a:tr>
              <a:tr h="525094">
                <a:tc>
                  <a:txBody>
                    <a:bodyPr/>
                    <a:lstStyle/>
                    <a:p>
                      <a:pPr algn="ctr">
                        <a:lnSpc>
                          <a:spcPts val="1500"/>
                        </a:lnSpc>
                      </a:pPr>
                      <a:r>
                        <a:rPr lang="en-US" altLang="ja-JP" sz="1400" kern="100" dirty="0">
                          <a:effectLst/>
                          <a:latin typeface="UD デジタル 教科書体 NK-R" panose="02020400000000000000" pitchFamily="18" charset="-128"/>
                          <a:ea typeface="UD デジタル 教科書体 NK-R" panose="02020400000000000000" pitchFamily="18" charset="-128"/>
                          <a:cs typeface="Segoe UI" panose="020B0502040204020203" pitchFamily="34" charset="0"/>
                        </a:rPr>
                        <a:t>8</a:t>
                      </a:r>
                      <a:endParaRPr lang="ja-JP" sz="1400" kern="100" dirty="0">
                        <a:effectLst/>
                        <a:latin typeface="UD デジタル 教科書体 NK-R" panose="02020400000000000000" pitchFamily="18" charset="-128"/>
                        <a:ea typeface="UD デジタル 教科書体 NK-R" panose="02020400000000000000" pitchFamily="18" charset="-128"/>
                        <a:cs typeface="Segoe UI" panose="020B0502040204020203" pitchFamily="34" charset="0"/>
                      </a:endParaRPr>
                    </a:p>
                  </a:txBody>
                  <a:tcPr marL="68580" marR="68580" marT="0" marB="0" anchor="ctr"/>
                </a:tc>
                <a:tc>
                  <a:txBody>
                    <a:bodyPr/>
                    <a:lstStyle/>
                    <a:p>
                      <a:pPr algn="ctr">
                        <a:lnSpc>
                          <a:spcPts val="1500"/>
                        </a:lnSpc>
                      </a:pPr>
                      <a:r>
                        <a:rPr lang="en-US" altLang="ja-JP" sz="1800" dirty="0">
                          <a:solidFill>
                            <a:schemeClr val="dk1"/>
                          </a:solidFill>
                          <a:effectLst/>
                          <a:latin typeface="+mn-lt"/>
                          <a:ea typeface="+mn-ea"/>
                          <a:cs typeface="+mn-cs"/>
                        </a:rPr>
                        <a:t>Tue Aug 26</a:t>
                      </a:r>
                      <a:endParaRPr lang="ja-JP" altLang="ja-JP" sz="1400" kern="100" dirty="0">
                        <a:effectLst/>
                        <a:latin typeface="UD デジタル 教科書体 NK-R" panose="02020400000000000000" pitchFamily="18" charset="-128"/>
                        <a:ea typeface="UD デジタル 教科書体 NK-R" panose="02020400000000000000" pitchFamily="18" charset="-128"/>
                        <a:cs typeface="Segoe UI" panose="020B0502040204020203" pitchFamily="34" charset="0"/>
                      </a:endParaRPr>
                    </a:p>
                  </a:txBody>
                  <a:tcPr marL="68580" marR="68580" marT="0" marB="0" anchor="ctr"/>
                </a:tc>
                <a:tc>
                  <a:txBody>
                    <a:bodyPr/>
                    <a:lstStyle/>
                    <a:p>
                      <a:pPr algn="l">
                        <a:lnSpc>
                          <a:spcPts val="1500"/>
                        </a:lnSpc>
                      </a:pPr>
                      <a:r>
                        <a:rPr lang="en-US" altLang="ja-JP" sz="1400" kern="100" dirty="0">
                          <a:effectLst/>
                          <a:latin typeface="UD デジタル 教科書体 NK-R" panose="02020400000000000000" pitchFamily="18" charset="-128"/>
                          <a:ea typeface="UD デジタル 教科書体 NK-R" panose="02020400000000000000" pitchFamily="18" charset="-128"/>
                          <a:cs typeface="Segoe UI" panose="020B0502040204020203" pitchFamily="34" charset="0"/>
                        </a:rPr>
                        <a:t>Preparation </a:t>
                      </a:r>
                      <a:r>
                        <a:rPr lang="en-US" altLang="ja-JP" sz="1400" kern="100">
                          <a:effectLst/>
                          <a:latin typeface="UD デジタル 教科書体 NK-R" panose="02020400000000000000" pitchFamily="18" charset="-128"/>
                          <a:ea typeface="UD デジタル 教科書体 NK-R" panose="02020400000000000000" pitchFamily="18" charset="-128"/>
                          <a:cs typeface="Segoe UI" panose="020B0502040204020203" pitchFamily="34" charset="0"/>
                        </a:rPr>
                        <a:t>for the final </a:t>
                      </a:r>
                      <a:r>
                        <a:rPr lang="en-US" altLang="ja-JP" sz="1400" kern="100" dirty="0">
                          <a:effectLst/>
                          <a:latin typeface="UD デジタル 教科書体 NK-R" panose="02020400000000000000" pitchFamily="18" charset="-128"/>
                          <a:ea typeface="UD デジタル 教科書体 NK-R" panose="02020400000000000000" pitchFamily="18" charset="-128"/>
                          <a:cs typeface="Segoe UI" panose="020B0502040204020203" pitchFamily="34" charset="0"/>
                        </a:rPr>
                        <a:t>presentation</a:t>
                      </a:r>
                      <a:endParaRPr lang="ja-JP" altLang="ja-JP" sz="1400" kern="100" dirty="0">
                        <a:effectLst/>
                        <a:latin typeface="UD デジタル 教科書体 NK-R" panose="02020400000000000000" pitchFamily="18" charset="-128"/>
                        <a:ea typeface="UD デジタル 教科書体 NK-R" panose="02020400000000000000" pitchFamily="18" charset="-128"/>
                        <a:cs typeface="Segoe UI" panose="020B0502040204020203" pitchFamily="34" charset="0"/>
                      </a:endParaRPr>
                    </a:p>
                  </a:txBody>
                  <a:tcPr marL="68580" marR="68580" marT="0" marB="0" anchor="ctr"/>
                </a:tc>
                <a:extLst>
                  <a:ext uri="{0D108BD9-81ED-4DB2-BD59-A6C34878D82A}">
                    <a16:rowId xmlns:a16="http://schemas.microsoft.com/office/drawing/2014/main" val="802782392"/>
                  </a:ext>
                </a:extLst>
              </a:tr>
              <a:tr h="400651">
                <a:tc>
                  <a:txBody>
                    <a:bodyPr/>
                    <a:lstStyle/>
                    <a:p>
                      <a:pPr algn="ctr">
                        <a:lnSpc>
                          <a:spcPts val="1500"/>
                        </a:lnSpc>
                      </a:pPr>
                      <a:r>
                        <a:rPr lang="en-US" altLang="ja-JP" sz="1400" kern="100" dirty="0">
                          <a:effectLst/>
                          <a:latin typeface="UD デジタル 教科書体 NK-R" panose="02020400000000000000" pitchFamily="18" charset="-128"/>
                          <a:ea typeface="UD デジタル 教科書体 NK-R" panose="02020400000000000000" pitchFamily="18" charset="-128"/>
                          <a:cs typeface="Segoe UI" panose="020B0502040204020203" pitchFamily="34" charset="0"/>
                        </a:rPr>
                        <a:t>9</a:t>
                      </a:r>
                    </a:p>
                    <a:p>
                      <a:pPr algn="ctr">
                        <a:lnSpc>
                          <a:spcPts val="1500"/>
                        </a:lnSpc>
                      </a:pPr>
                      <a:endParaRPr lang="ja-JP" sz="1400" kern="100" dirty="0">
                        <a:effectLst/>
                        <a:latin typeface="UD デジタル 教科書体 NK-R" panose="02020400000000000000" pitchFamily="18" charset="-128"/>
                        <a:ea typeface="UD デジタル 教科書体 NK-R" panose="02020400000000000000" pitchFamily="18" charset="-128"/>
                        <a:cs typeface="Segoe UI" panose="020B0502040204020203" pitchFamily="34" charset="0"/>
                      </a:endParaRPr>
                    </a:p>
                  </a:txBody>
                  <a:tcPr marL="68580" marR="68580" marT="0" marB="0" anchor="ctr"/>
                </a:tc>
                <a:tc>
                  <a:txBody>
                    <a:bodyPr/>
                    <a:lstStyle/>
                    <a:p>
                      <a:pPr algn="ctr">
                        <a:lnSpc>
                          <a:spcPts val="1500"/>
                        </a:lnSpc>
                      </a:pPr>
                      <a:r>
                        <a:rPr lang="en-US" altLang="ja-JP" sz="1800" dirty="0">
                          <a:solidFill>
                            <a:schemeClr val="dk1"/>
                          </a:solidFill>
                          <a:effectLst/>
                          <a:latin typeface="+mn-lt"/>
                          <a:ea typeface="+mn-ea"/>
                          <a:cs typeface="+mn-cs"/>
                        </a:rPr>
                        <a:t>Wed Aug 27</a:t>
                      </a:r>
                      <a:endParaRPr lang="ja-JP" altLang="ja-JP" sz="1400" kern="100" dirty="0">
                        <a:effectLst/>
                        <a:latin typeface="UD デジタル 教科書体 NK-R" panose="02020400000000000000" pitchFamily="18" charset="-128"/>
                        <a:ea typeface="UD デジタル 教科書体 NK-R" panose="02020400000000000000" pitchFamily="18" charset="-128"/>
                        <a:cs typeface="Segoe UI" panose="020B0502040204020203" pitchFamily="34" charset="0"/>
                      </a:endParaRPr>
                    </a:p>
                  </a:txBody>
                  <a:tcPr marL="68580" marR="68580" marT="0" marB="0" anchor="ctr"/>
                </a:tc>
                <a:tc>
                  <a:txBody>
                    <a:bodyPr/>
                    <a:lstStyle/>
                    <a:p>
                      <a:pPr algn="l">
                        <a:lnSpc>
                          <a:spcPts val="1500"/>
                        </a:lnSpc>
                        <a:spcAft>
                          <a:spcPts val="0"/>
                        </a:spcAft>
                      </a:pPr>
                      <a:r>
                        <a:rPr lang="en-US" altLang="ja-JP" sz="1400" kern="100" dirty="0">
                          <a:effectLst/>
                          <a:latin typeface="UD デジタル 教科書体 NK-R" panose="02020400000000000000" pitchFamily="18" charset="-128"/>
                          <a:ea typeface="UD デジタル 教科書体 NK-R" panose="02020400000000000000" pitchFamily="18" charset="-128"/>
                          <a:cs typeface="Segoe UI" panose="020B0502040204020203" pitchFamily="34" charset="0"/>
                        </a:rPr>
                        <a:t>AM: Final presentation, PM: Wrap up</a:t>
                      </a:r>
                    </a:p>
                    <a:p>
                      <a:pPr algn="l">
                        <a:lnSpc>
                          <a:spcPts val="1500"/>
                        </a:lnSpc>
                        <a:spcAft>
                          <a:spcPts val="0"/>
                        </a:spcAft>
                      </a:pPr>
                      <a:r>
                        <a:rPr lang="en-US" altLang="ja-JP" sz="1400" kern="100" dirty="0">
                          <a:effectLst/>
                          <a:latin typeface="UD デジタル 教科書体 NK-R" panose="02020400000000000000" pitchFamily="18" charset="-128"/>
                          <a:ea typeface="UD デジタル 教科書体 NK-R" panose="02020400000000000000" pitchFamily="18" charset="-128"/>
                          <a:cs typeface="Segoe UI" panose="020B0502040204020203" pitchFamily="34" charset="0"/>
                        </a:rPr>
                        <a:t>Evening: Farewell party</a:t>
                      </a:r>
                      <a:endParaRPr lang="ja-JP" sz="1400" kern="100" dirty="0">
                        <a:effectLst/>
                        <a:latin typeface="UD デジタル 教科書体 NK-R" panose="02020400000000000000" pitchFamily="18" charset="-128"/>
                        <a:ea typeface="UD デジタル 教科書体 NK-R" panose="02020400000000000000" pitchFamily="18" charset="-128"/>
                        <a:cs typeface="Segoe UI" panose="020B0502040204020203" pitchFamily="34" charset="0"/>
                      </a:endParaRPr>
                    </a:p>
                  </a:txBody>
                  <a:tcPr marL="68580" marR="68580" marT="0" marB="0" anchor="ctr"/>
                </a:tc>
                <a:extLst>
                  <a:ext uri="{0D108BD9-81ED-4DB2-BD59-A6C34878D82A}">
                    <a16:rowId xmlns:a16="http://schemas.microsoft.com/office/drawing/2014/main" val="2090552492"/>
                  </a:ext>
                </a:extLst>
              </a:tr>
              <a:tr h="285750">
                <a:tc>
                  <a:txBody>
                    <a:bodyPr/>
                    <a:lstStyle/>
                    <a:p>
                      <a:pPr algn="ctr">
                        <a:lnSpc>
                          <a:spcPts val="1500"/>
                        </a:lnSpc>
                      </a:pPr>
                      <a:endParaRPr lang="ja-JP" sz="1400" kern="100" dirty="0">
                        <a:effectLst/>
                        <a:latin typeface="UD デジタル 教科書体 NK-R" panose="02020400000000000000" pitchFamily="18" charset="-128"/>
                        <a:ea typeface="UD デジタル 教科書体 NK-R" panose="02020400000000000000" pitchFamily="18" charset="-128"/>
                        <a:cs typeface="Segoe UI" panose="020B0502040204020203" pitchFamily="34" charset="0"/>
                      </a:endParaRPr>
                    </a:p>
                  </a:txBody>
                  <a:tcPr marL="68580" marR="68580" marT="0" marB="0" anchor="ctr">
                    <a:solidFill>
                      <a:schemeClr val="accent1">
                        <a:lumMod val="40000"/>
                        <a:lumOff val="60000"/>
                      </a:schemeClr>
                    </a:solidFill>
                  </a:tcPr>
                </a:tc>
                <a:tc>
                  <a:txBody>
                    <a:bodyPr/>
                    <a:lstStyle/>
                    <a:p>
                      <a:pPr algn="ctr">
                        <a:lnSpc>
                          <a:spcPts val="1500"/>
                        </a:lnSpc>
                      </a:pPr>
                      <a:r>
                        <a:rPr lang="en-US" altLang="ja-JP" sz="1800" dirty="0">
                          <a:solidFill>
                            <a:schemeClr val="dk1"/>
                          </a:solidFill>
                          <a:effectLst/>
                          <a:latin typeface="+mn-lt"/>
                          <a:ea typeface="+mn-ea"/>
                          <a:cs typeface="+mn-cs"/>
                        </a:rPr>
                        <a:t>Thu Aug 28</a:t>
                      </a:r>
                      <a:endParaRPr lang="ja-JP" altLang="ja-JP" sz="1400" kern="100" dirty="0">
                        <a:effectLst/>
                        <a:latin typeface="UD デジタル 教科書体 NK-R" panose="02020400000000000000" pitchFamily="18" charset="-128"/>
                        <a:ea typeface="UD デジタル 教科書体 NK-R" panose="02020400000000000000" pitchFamily="18" charset="-128"/>
                        <a:cs typeface="Segoe UI" panose="020B0502040204020203" pitchFamily="34" charset="0"/>
                      </a:endParaRPr>
                    </a:p>
                  </a:txBody>
                  <a:tcPr marL="68580" marR="68580" marT="0" marB="0" anchor="ctr"/>
                </a:tc>
                <a:tc>
                  <a:txBody>
                    <a:bodyPr/>
                    <a:lstStyle/>
                    <a:p>
                      <a:pPr algn="l">
                        <a:lnSpc>
                          <a:spcPts val="1500"/>
                        </a:lnSpc>
                      </a:pPr>
                      <a:r>
                        <a:rPr lang="en-US" altLang="ja-JP" sz="1400" kern="100" dirty="0">
                          <a:effectLst/>
                          <a:latin typeface="UD デジタル 教科書体 NK-R" panose="02020400000000000000" pitchFamily="18" charset="-128"/>
                          <a:ea typeface="UD デジタル 教科書体 NK-R" panose="02020400000000000000" pitchFamily="18" charset="-128"/>
                          <a:cs typeface="Segoe UI" panose="020B0502040204020203" pitchFamily="34" charset="0"/>
                        </a:rPr>
                        <a:t>Leave </a:t>
                      </a:r>
                      <a:r>
                        <a:rPr lang="en-US" altLang="ja-JP" sz="1400" kern="100" dirty="0" err="1">
                          <a:effectLst/>
                          <a:latin typeface="UD デジタル 教科書体 NK-R" panose="02020400000000000000" pitchFamily="18" charset="-128"/>
                          <a:ea typeface="UD デジタル 教科書体 NK-R" panose="02020400000000000000" pitchFamily="18" charset="-128"/>
                          <a:cs typeface="Segoe UI" panose="020B0502040204020203" pitchFamily="34" charset="0"/>
                        </a:rPr>
                        <a:t>Higashihiroshima</a:t>
                      </a:r>
                      <a:r>
                        <a:rPr lang="en-US" altLang="ja-JP" sz="1400" kern="100" dirty="0">
                          <a:effectLst/>
                          <a:latin typeface="UD デジタル 教科書体 NK-R" panose="02020400000000000000" pitchFamily="18" charset="-128"/>
                          <a:ea typeface="UD デジタル 教科書体 NK-R" panose="02020400000000000000" pitchFamily="18" charset="-128"/>
                          <a:cs typeface="Segoe UI" panose="020B0502040204020203" pitchFamily="34" charset="0"/>
                        </a:rPr>
                        <a:t> for home country</a:t>
                      </a:r>
                      <a:endParaRPr lang="ja-JP" sz="1400" kern="100" dirty="0">
                        <a:effectLst/>
                        <a:latin typeface="UD デジタル 教科書体 NK-R" panose="02020400000000000000" pitchFamily="18" charset="-128"/>
                        <a:ea typeface="UD デジタル 教科書体 NK-R" panose="02020400000000000000" pitchFamily="18" charset="-128"/>
                        <a:cs typeface="Segoe UI" panose="020B0502040204020203" pitchFamily="34" charset="0"/>
                      </a:endParaRPr>
                    </a:p>
                  </a:txBody>
                  <a:tcPr marL="68580" marR="68580" marT="0" marB="0" anchor="ctr"/>
                </a:tc>
                <a:extLst>
                  <a:ext uri="{0D108BD9-81ED-4DB2-BD59-A6C34878D82A}">
                    <a16:rowId xmlns:a16="http://schemas.microsoft.com/office/drawing/2014/main" val="404445333"/>
                  </a:ext>
                </a:extLst>
              </a:tr>
              <a:tr h="285750">
                <a:tc gridSpan="3">
                  <a:txBody>
                    <a:bodyPr/>
                    <a:lstStyle/>
                    <a:p>
                      <a:pPr marL="12700"/>
                      <a:r>
                        <a:rPr lang="en-US" altLang="ja-JP" sz="1400" b="1" spc="10" dirty="0">
                          <a:solidFill>
                            <a:schemeClr val="tx1"/>
                          </a:solidFill>
                          <a:latin typeface="UD デジタル 教科書体 NK-R" panose="02020400000000000000" pitchFamily="18" charset="-128"/>
                          <a:ea typeface="UD デジタル 教科書体 NK-R" panose="02020400000000000000" pitchFamily="18" charset="-128"/>
                          <a:cs typeface="MS PGothic"/>
                        </a:rPr>
                        <a:t>*This course will be conducted </a:t>
                      </a:r>
                      <a:r>
                        <a:rPr lang="en-US" altLang="ja-JP" sz="1400" b="1" u="sng" spc="10" dirty="0">
                          <a:solidFill>
                            <a:schemeClr val="tx1"/>
                          </a:solidFill>
                          <a:latin typeface="UD デジタル 教科書体 NK-R" panose="02020400000000000000" pitchFamily="18" charset="-128"/>
                          <a:ea typeface="UD デジタル 教科書体 NK-R" panose="02020400000000000000" pitchFamily="18" charset="-128"/>
                          <a:cs typeface="MS PGothic"/>
                        </a:rPr>
                        <a:t>entirely in English.</a:t>
                      </a:r>
                    </a:p>
                    <a:p>
                      <a:pPr marL="12700"/>
                      <a:r>
                        <a:rPr lang="en-US" altLang="ja-JP" sz="1400" b="1" spc="10" dirty="0">
                          <a:solidFill>
                            <a:schemeClr val="tx1"/>
                          </a:solidFill>
                          <a:latin typeface="UD デジタル 教科書体 NK-R" panose="02020400000000000000" pitchFamily="18" charset="-128"/>
                          <a:ea typeface="UD デジタル 教科書体 NK-R" panose="02020400000000000000" pitchFamily="18" charset="-128"/>
                          <a:cs typeface="MS PGothic"/>
                        </a:rPr>
                        <a:t>*Accommodation: </a:t>
                      </a:r>
                      <a:r>
                        <a:rPr lang="en-US" altLang="ja-JP" sz="1400" b="1" spc="10">
                          <a:solidFill>
                            <a:schemeClr val="tx1"/>
                          </a:solidFill>
                          <a:latin typeface="UD デジタル 教科書体 NK-R" panose="02020400000000000000" pitchFamily="18" charset="-128"/>
                          <a:ea typeface="UD デジタル 教科書体 NK-R" panose="02020400000000000000" pitchFamily="18" charset="-128"/>
                          <a:cs typeface="MS PGothic"/>
                        </a:rPr>
                        <a:t>Hotel Sunrise 21 </a:t>
                      </a:r>
                      <a:r>
                        <a:rPr lang="en-US" altLang="ja-JP" sz="1400" b="1" spc="10" dirty="0">
                          <a:solidFill>
                            <a:schemeClr val="tx1"/>
                          </a:solidFill>
                          <a:latin typeface="UD デジタル 教科書体 NK-R" panose="02020400000000000000" pitchFamily="18" charset="-128"/>
                          <a:ea typeface="UD デジタル 教科書体 NK-R" panose="02020400000000000000" pitchFamily="18" charset="-128"/>
                          <a:cs typeface="MS PGothic"/>
                        </a:rPr>
                        <a:t>(Single room)</a:t>
                      </a:r>
                    </a:p>
                    <a:p>
                      <a:pPr marL="12700"/>
                      <a:r>
                        <a:rPr lang="en-US" altLang="ja-JP" sz="1400" b="1" spc="10" dirty="0">
                          <a:solidFill>
                            <a:schemeClr val="tx1"/>
                          </a:solidFill>
                          <a:latin typeface="UD デジタル 教科書体 NK-R" panose="02020400000000000000" pitchFamily="18" charset="-128"/>
                          <a:ea typeface="UD デジタル 教科書体 NK-R" panose="02020400000000000000" pitchFamily="18" charset="-128"/>
                          <a:cs typeface="MS PGothic"/>
                        </a:rPr>
                        <a:t>*The program itinerary is subject to change.</a:t>
                      </a:r>
                    </a:p>
                  </a:txBody>
                  <a:tcPr marL="68580" marR="68580" marT="0" marB="0" anchor="ctr">
                    <a:solidFill>
                      <a:schemeClr val="accent1">
                        <a:lumMod val="40000"/>
                        <a:lumOff val="60000"/>
                      </a:schemeClr>
                    </a:solidFill>
                  </a:tcPr>
                </a:tc>
                <a:tc hMerge="1">
                  <a:txBody>
                    <a:bodyPr/>
                    <a:lstStyle/>
                    <a:p>
                      <a:pPr algn="ctr">
                        <a:lnSpc>
                          <a:spcPts val="1500"/>
                        </a:lnSpc>
                      </a:pPr>
                      <a:endParaRPr lang="ja-JP" altLang="ja-JP" sz="1600" kern="100" dirty="0">
                        <a:effectLst/>
                        <a:latin typeface="UD デジタル 教科書体 NK-R" panose="02020400000000000000" pitchFamily="18" charset="-128"/>
                        <a:ea typeface="UD デジタル 教科書体 NK-R" panose="02020400000000000000" pitchFamily="18" charset="-128"/>
                        <a:cs typeface="Segoe UI" panose="020B0502040204020203" pitchFamily="34" charset="0"/>
                      </a:endParaRPr>
                    </a:p>
                  </a:txBody>
                  <a:tcPr marL="68580" marR="68580" marT="0" marB="0" anchor="ctr"/>
                </a:tc>
                <a:tc hMerge="1">
                  <a:txBody>
                    <a:bodyPr/>
                    <a:lstStyle/>
                    <a:p>
                      <a:pPr algn="l">
                        <a:lnSpc>
                          <a:spcPts val="1500"/>
                        </a:lnSpc>
                      </a:pPr>
                      <a:endParaRPr lang="ja-JP" sz="1600" kern="100" dirty="0">
                        <a:effectLst/>
                        <a:latin typeface="UD デジタル 教科書体 NK-R" panose="02020400000000000000" pitchFamily="18" charset="-128"/>
                        <a:ea typeface="UD デジタル 教科書体 NK-R" panose="02020400000000000000" pitchFamily="18" charset="-128"/>
                        <a:cs typeface="Segoe UI" panose="020B0502040204020203" pitchFamily="34" charset="0"/>
                      </a:endParaRPr>
                    </a:p>
                  </a:txBody>
                  <a:tcPr marL="68580" marR="68580" marT="0" marB="0" anchor="ctr"/>
                </a:tc>
                <a:extLst>
                  <a:ext uri="{0D108BD9-81ED-4DB2-BD59-A6C34878D82A}">
                    <a16:rowId xmlns:a16="http://schemas.microsoft.com/office/drawing/2014/main" val="1771756950"/>
                  </a:ext>
                </a:extLst>
              </a:tr>
            </a:tbl>
          </a:graphicData>
        </a:graphic>
      </p:graphicFrame>
      <p:graphicFrame>
        <p:nvGraphicFramePr>
          <p:cNvPr id="104" name="表 103">
            <a:extLst>
              <a:ext uri="{FF2B5EF4-FFF2-40B4-BE49-F238E27FC236}">
                <a16:creationId xmlns:a16="http://schemas.microsoft.com/office/drawing/2014/main" id="{24F0730E-C499-46C8-B527-0E2B830885BA}"/>
              </a:ext>
            </a:extLst>
          </p:cNvPr>
          <p:cNvGraphicFramePr>
            <a:graphicFrameLocks noGrp="1"/>
          </p:cNvGraphicFramePr>
          <p:nvPr>
            <p:extLst>
              <p:ext uri="{D42A27DB-BD31-4B8C-83A1-F6EECF244321}">
                <p14:modId xmlns:p14="http://schemas.microsoft.com/office/powerpoint/2010/main" val="692384199"/>
              </p:ext>
            </p:extLst>
          </p:nvPr>
        </p:nvGraphicFramePr>
        <p:xfrm>
          <a:off x="8729204" y="8718366"/>
          <a:ext cx="6124202" cy="2011680"/>
        </p:xfrm>
        <a:graphic>
          <a:graphicData uri="http://schemas.openxmlformats.org/drawingml/2006/table">
            <a:tbl>
              <a:tblPr firstRow="1" bandRow="1">
                <a:tableStyleId>{5C22544A-7EE6-4342-B048-85BDC9FD1C3A}</a:tableStyleId>
              </a:tblPr>
              <a:tblGrid>
                <a:gridCol w="2066609">
                  <a:extLst>
                    <a:ext uri="{9D8B030D-6E8A-4147-A177-3AD203B41FA5}">
                      <a16:colId xmlns:a16="http://schemas.microsoft.com/office/drawing/2014/main" val="1500383177"/>
                    </a:ext>
                  </a:extLst>
                </a:gridCol>
                <a:gridCol w="4057593">
                  <a:extLst>
                    <a:ext uri="{9D8B030D-6E8A-4147-A177-3AD203B41FA5}">
                      <a16:colId xmlns:a16="http://schemas.microsoft.com/office/drawing/2014/main" val="176168152"/>
                    </a:ext>
                  </a:extLst>
                </a:gridCol>
              </a:tblGrid>
              <a:tr h="137160">
                <a:tc gridSpan="2">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US" altLang="ja-JP" sz="1800" b="1" spc="7" baseline="2645" dirty="0">
                          <a:solidFill>
                            <a:schemeClr val="tx1">
                              <a:lumMod val="95000"/>
                              <a:lumOff val="5000"/>
                            </a:schemeClr>
                          </a:solidFill>
                          <a:latin typeface="UD デジタル 教科書体 NK-R" panose="02020400000000000000" pitchFamily="18" charset="-128"/>
                          <a:ea typeface="UD デジタル 教科書体 NK-R" panose="02020400000000000000" pitchFamily="18" charset="-128"/>
                          <a:cs typeface="Calibri"/>
                        </a:rPr>
                        <a:t>6 competencies to be acquired</a:t>
                      </a:r>
                      <a:endParaRPr lang="ja-JP" altLang="en-US" sz="1800" b="1" dirty="0">
                        <a:solidFill>
                          <a:schemeClr val="tx1">
                            <a:lumMod val="95000"/>
                            <a:lumOff val="5000"/>
                          </a:schemeClr>
                        </a:solidFill>
                        <a:latin typeface="UD デジタル 教科書体 NK-R" panose="02020400000000000000" pitchFamily="18" charset="-128"/>
                        <a:ea typeface="UD デジタル 教科書体 NK-R" panose="02020400000000000000" pitchFamily="18" charset="-128"/>
                        <a:cs typeface="MS PGothic"/>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tc hMerge="1">
                  <a:txBody>
                    <a:bodyPr/>
                    <a:lstStyle/>
                    <a:p>
                      <a:endParaRPr kumimoji="1" lang="ja-JP" altLang="en-US" sz="1200" b="1" dirty="0">
                        <a:solidFill>
                          <a:schemeClr val="tx1">
                            <a:lumMod val="95000"/>
                            <a:lumOff val="5000"/>
                          </a:schemeClr>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926675877"/>
                  </a:ext>
                </a:extLst>
              </a:tr>
              <a:tr h="137160">
                <a:tc rowSpan="2">
                  <a: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1" lang="en-US" altLang="ja-JP" sz="1200" b="1" dirty="0">
                          <a:solidFill>
                            <a:schemeClr val="tx1">
                              <a:lumMod val="95000"/>
                              <a:lumOff val="5000"/>
                            </a:schemeClr>
                          </a:solidFill>
                          <a:latin typeface="UD デジタル 教科書体 NK-R" panose="02020400000000000000" pitchFamily="18" charset="-128"/>
                          <a:ea typeface="UD デジタル 教科書体 NK-R" panose="02020400000000000000" pitchFamily="18" charset="-128"/>
                        </a:rPr>
                        <a:t>Diversity</a:t>
                      </a:r>
                      <a:endParaRPr kumimoji="1" lang="ja-JP" altLang="en-US" sz="1200" b="1" dirty="0">
                        <a:solidFill>
                          <a:schemeClr val="tx1">
                            <a:lumMod val="95000"/>
                            <a:lumOff val="5000"/>
                          </a:schemeClr>
                        </a:solidFill>
                        <a:latin typeface="UD デジタル 教科書体 NK-R" panose="02020400000000000000" pitchFamily="18" charset="-128"/>
                        <a:ea typeface="UD デジタル 教科書体 NK-R" panose="02020400000000000000" pitchFamily="18"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1" lang="en-US" altLang="ja-JP" sz="1200" b="1" dirty="0">
                          <a:solidFill>
                            <a:schemeClr val="tx1">
                              <a:lumMod val="95000"/>
                              <a:lumOff val="5000"/>
                            </a:schemeClr>
                          </a:solidFill>
                          <a:latin typeface="UD デジタル 教科書体 NK-R" panose="02020400000000000000" pitchFamily="18" charset="-128"/>
                          <a:ea typeface="UD デジタル 教科書体 NK-R" panose="02020400000000000000" pitchFamily="18" charset="-128"/>
                        </a:rPr>
                        <a:t>1. Diversity</a:t>
                      </a:r>
                      <a:r>
                        <a:rPr kumimoji="1" lang="ja-JP" altLang="en-US" sz="1200" b="1" dirty="0">
                          <a:solidFill>
                            <a:schemeClr val="tx1">
                              <a:lumMod val="95000"/>
                              <a:lumOff val="5000"/>
                            </a:schemeClr>
                          </a:solidFill>
                          <a:latin typeface="UD デジタル 教科書体 NK-R" panose="02020400000000000000" pitchFamily="18" charset="-128"/>
                          <a:ea typeface="UD デジタル 教科書体 NK-R" panose="02020400000000000000" pitchFamily="18" charset="-128"/>
                        </a:rPr>
                        <a:t> </a:t>
                      </a:r>
                      <a:r>
                        <a:rPr kumimoji="1" lang="en-US" altLang="ja-JP" sz="1200" b="1" dirty="0">
                          <a:solidFill>
                            <a:schemeClr val="tx1">
                              <a:lumMod val="95000"/>
                              <a:lumOff val="5000"/>
                            </a:schemeClr>
                          </a:solidFill>
                          <a:latin typeface="UD デジタル 教科書体 NK-R" panose="02020400000000000000" pitchFamily="18" charset="-128"/>
                          <a:ea typeface="UD デジタル 教科書体 NK-R" panose="02020400000000000000" pitchFamily="18" charset="-128"/>
                        </a:rPr>
                        <a:t>Understanding</a:t>
                      </a:r>
                      <a:endParaRPr kumimoji="1" lang="ja-JP" altLang="en-US" sz="1200" b="1" dirty="0">
                        <a:solidFill>
                          <a:schemeClr val="tx1">
                            <a:lumMod val="95000"/>
                            <a:lumOff val="5000"/>
                          </a:schemeClr>
                        </a:solidFill>
                        <a:latin typeface="UD デジタル 教科書体 NK-R" panose="02020400000000000000" pitchFamily="18" charset="-128"/>
                        <a:ea typeface="UD デジタル 教科書体 NK-R" panose="02020400000000000000" pitchFamily="18"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extLst>
                  <a:ext uri="{0D108BD9-81ED-4DB2-BD59-A6C34878D82A}">
                    <a16:rowId xmlns:a16="http://schemas.microsoft.com/office/drawing/2014/main" val="3513641921"/>
                  </a:ext>
                </a:extLst>
              </a:tr>
              <a:tr h="209033">
                <a:tc vMerge="1">
                  <a:txBody>
                    <a:bodyPr/>
                    <a:lstStyle/>
                    <a:p>
                      <a:endParaRPr kumimoji="1" lang="ja-JP" altLang="en-US" sz="1200" b="1" dirty="0">
                        <a:solidFill>
                          <a:schemeClr val="tx1">
                            <a:lumMod val="95000"/>
                            <a:lumOff val="5000"/>
                          </a:schemeClr>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kumimoji="1" lang="en-US" altLang="ja-JP" sz="1200" b="1">
                          <a:solidFill>
                            <a:schemeClr val="tx1">
                              <a:lumMod val="95000"/>
                              <a:lumOff val="5000"/>
                            </a:schemeClr>
                          </a:solidFill>
                          <a:latin typeface="UD デジタル 教科書体 NK-R" panose="02020400000000000000" pitchFamily="18" charset="-128"/>
                          <a:ea typeface="UD デジタル 教科書体 NK-R" panose="02020400000000000000" pitchFamily="18" charset="-128"/>
                        </a:rPr>
                        <a:t>2.</a:t>
                      </a:r>
                      <a:r>
                        <a:rPr kumimoji="1" lang="ja-JP" altLang="en-US" sz="1200" b="1">
                          <a:solidFill>
                            <a:schemeClr val="tx1">
                              <a:lumMod val="95000"/>
                              <a:lumOff val="5000"/>
                            </a:schemeClr>
                          </a:solidFill>
                          <a:latin typeface="UD デジタル 教科書体 NK-R" panose="02020400000000000000" pitchFamily="18" charset="-128"/>
                          <a:ea typeface="UD デジタル 教科書体 NK-R" panose="02020400000000000000" pitchFamily="18" charset="-128"/>
                        </a:rPr>
                        <a:t> </a:t>
                      </a:r>
                      <a:r>
                        <a:rPr kumimoji="1" lang="en-US" altLang="ja-JP" sz="1200" b="1">
                          <a:solidFill>
                            <a:schemeClr val="tx1">
                              <a:lumMod val="95000"/>
                              <a:lumOff val="5000"/>
                            </a:schemeClr>
                          </a:solidFill>
                          <a:latin typeface="UD デジタル 教科書体 NK-R" panose="02020400000000000000" pitchFamily="18" charset="-128"/>
                          <a:ea typeface="UD デジタル 教科書体 NK-R" panose="02020400000000000000" pitchFamily="18" charset="-128"/>
                        </a:rPr>
                        <a:t>Cross-cultural</a:t>
                      </a:r>
                      <a:r>
                        <a:rPr kumimoji="1" lang="ja-JP" altLang="en-US" sz="1200" b="1">
                          <a:solidFill>
                            <a:schemeClr val="tx1">
                              <a:lumMod val="95000"/>
                              <a:lumOff val="5000"/>
                            </a:schemeClr>
                          </a:solidFill>
                          <a:latin typeface="UD デジタル 教科書体 NK-R" panose="02020400000000000000" pitchFamily="18" charset="-128"/>
                          <a:ea typeface="UD デジタル 教科書体 NK-R" panose="02020400000000000000" pitchFamily="18" charset="-128"/>
                        </a:rPr>
                        <a:t> </a:t>
                      </a:r>
                      <a:r>
                        <a:rPr kumimoji="1" lang="en-US" altLang="ja-JP" sz="1200" b="1">
                          <a:solidFill>
                            <a:schemeClr val="tx1">
                              <a:lumMod val="95000"/>
                              <a:lumOff val="5000"/>
                            </a:schemeClr>
                          </a:solidFill>
                          <a:latin typeface="UD デジタル 教科書体 NK-R" panose="02020400000000000000" pitchFamily="18" charset="-128"/>
                          <a:ea typeface="UD デジタル 教科書体 NK-R" panose="02020400000000000000" pitchFamily="18" charset="-128"/>
                        </a:rPr>
                        <a:t>Understanding</a:t>
                      </a:r>
                      <a:endParaRPr kumimoji="1" lang="ja-JP" altLang="en-US" sz="1200" b="1" dirty="0">
                        <a:solidFill>
                          <a:schemeClr val="tx1">
                            <a:lumMod val="95000"/>
                            <a:lumOff val="5000"/>
                          </a:schemeClr>
                        </a:solidFill>
                        <a:latin typeface="UD デジタル 教科書体 NK-R" panose="02020400000000000000" pitchFamily="18" charset="-128"/>
                        <a:ea typeface="UD デジタル 教科書体 NK-R" panose="02020400000000000000" pitchFamily="18"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extLst>
                  <a:ext uri="{0D108BD9-81ED-4DB2-BD59-A6C34878D82A}">
                    <a16:rowId xmlns:a16="http://schemas.microsoft.com/office/drawing/2014/main" val="2824826327"/>
                  </a:ext>
                </a:extLst>
              </a:tr>
              <a:tr h="209033">
                <a:tc rowSpan="2">
                  <a:txBody>
                    <a:bodyPr/>
                    <a:lstStyle/>
                    <a:p>
                      <a:r>
                        <a:rPr kumimoji="1" lang="en-US" altLang="ja-JP" sz="1200" b="1" dirty="0">
                          <a:solidFill>
                            <a:schemeClr val="tx1">
                              <a:lumMod val="95000"/>
                              <a:lumOff val="5000"/>
                            </a:schemeClr>
                          </a:solidFill>
                          <a:latin typeface="UD デジタル 教科書体 NK-R" panose="02020400000000000000" pitchFamily="18" charset="-128"/>
                          <a:ea typeface="UD デジタル 教科書体 NK-R" panose="02020400000000000000" pitchFamily="18" charset="-128"/>
                        </a:rPr>
                        <a:t>Inclusion</a:t>
                      </a:r>
                      <a:endParaRPr kumimoji="1" lang="ja-JP" altLang="en-US" sz="1200" b="1" dirty="0">
                        <a:solidFill>
                          <a:schemeClr val="tx1">
                            <a:lumMod val="95000"/>
                            <a:lumOff val="5000"/>
                          </a:schemeClr>
                        </a:solidFill>
                        <a:latin typeface="UD デジタル 教科書体 NK-R" panose="02020400000000000000" pitchFamily="18" charset="-128"/>
                        <a:ea typeface="UD デジタル 教科書体 NK-R" panose="02020400000000000000" pitchFamily="18"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a:txBody>
                    <a:bodyPr/>
                    <a:lstStyle/>
                    <a:p>
                      <a:r>
                        <a:rPr kumimoji="1" lang="en-US" altLang="ja-JP" sz="1200" b="1" dirty="0">
                          <a:solidFill>
                            <a:schemeClr val="tx1">
                              <a:lumMod val="95000"/>
                              <a:lumOff val="5000"/>
                            </a:schemeClr>
                          </a:solidFill>
                          <a:latin typeface="UD デジタル 教科書体 NK-R" panose="02020400000000000000" pitchFamily="18" charset="-128"/>
                          <a:ea typeface="UD デジタル 教科書体 NK-R" panose="02020400000000000000" pitchFamily="18" charset="-128"/>
                        </a:rPr>
                        <a:t>3. empathy</a:t>
                      </a:r>
                      <a:endParaRPr kumimoji="1" lang="ja-JP" altLang="en-US" sz="1200" b="1" dirty="0">
                        <a:solidFill>
                          <a:schemeClr val="tx1">
                            <a:lumMod val="95000"/>
                            <a:lumOff val="5000"/>
                          </a:schemeClr>
                        </a:solidFill>
                        <a:latin typeface="UD デジタル 教科書体 NK-R" panose="02020400000000000000" pitchFamily="18" charset="-128"/>
                        <a:ea typeface="UD デジタル 教科書体 NK-R" panose="02020400000000000000" pitchFamily="18"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extLst>
                  <a:ext uri="{0D108BD9-81ED-4DB2-BD59-A6C34878D82A}">
                    <a16:rowId xmlns:a16="http://schemas.microsoft.com/office/drawing/2014/main" val="2771880557"/>
                  </a:ext>
                </a:extLst>
              </a:tr>
              <a:tr h="209033">
                <a:tc vMerge="1">
                  <a:txBody>
                    <a:bodyPr/>
                    <a:lstStyle/>
                    <a:p>
                      <a:endParaRPr kumimoji="1" lang="ja-JP"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kumimoji="1" lang="en-US" altLang="ja-JP" sz="1200" b="1" dirty="0">
                          <a:solidFill>
                            <a:schemeClr val="tx1">
                              <a:lumMod val="95000"/>
                              <a:lumOff val="5000"/>
                            </a:schemeClr>
                          </a:solidFill>
                          <a:latin typeface="UD デジタル 教科書体 NK-R" panose="02020400000000000000" pitchFamily="18" charset="-128"/>
                          <a:ea typeface="UD デジタル 教科書体 NK-R" panose="02020400000000000000" pitchFamily="18" charset="-128"/>
                        </a:rPr>
                        <a:t>4. Communication</a:t>
                      </a:r>
                      <a:endParaRPr kumimoji="1" lang="ja-JP" altLang="en-US" sz="1200" b="1" dirty="0">
                        <a:solidFill>
                          <a:schemeClr val="tx1">
                            <a:lumMod val="95000"/>
                            <a:lumOff val="5000"/>
                          </a:schemeClr>
                        </a:solidFill>
                        <a:latin typeface="UD デジタル 教科書体 NK-R" panose="02020400000000000000" pitchFamily="18" charset="-128"/>
                        <a:ea typeface="UD デジタル 教科書体 NK-R" panose="02020400000000000000" pitchFamily="18"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extLst>
                  <a:ext uri="{0D108BD9-81ED-4DB2-BD59-A6C34878D82A}">
                    <a16:rowId xmlns:a16="http://schemas.microsoft.com/office/drawing/2014/main" val="495383478"/>
                  </a:ext>
                </a:extLst>
              </a:tr>
              <a:tr h="209033">
                <a:tc rowSpan="2">
                  <a:txBody>
                    <a:bodyPr/>
                    <a:lstStyle/>
                    <a:p>
                      <a:r>
                        <a:rPr kumimoji="1" lang="en-US" altLang="ja-JP" sz="1200" b="1" dirty="0">
                          <a:solidFill>
                            <a:schemeClr val="tx1">
                              <a:lumMod val="95000"/>
                              <a:lumOff val="5000"/>
                            </a:schemeClr>
                          </a:solidFill>
                          <a:latin typeface="UD デジタル 教科書体 NK-R" panose="02020400000000000000" pitchFamily="18" charset="-128"/>
                          <a:ea typeface="UD デジタル 教科書体 NK-R" panose="02020400000000000000" pitchFamily="18" charset="-128"/>
                        </a:rPr>
                        <a:t>Team</a:t>
                      </a:r>
                      <a:r>
                        <a:rPr kumimoji="1" lang="ja-JP" altLang="en-US" sz="1200" b="1" dirty="0">
                          <a:solidFill>
                            <a:schemeClr val="tx1">
                              <a:lumMod val="95000"/>
                              <a:lumOff val="5000"/>
                            </a:schemeClr>
                          </a:solidFill>
                          <a:latin typeface="UD デジタル 教科書体 NK-R" panose="02020400000000000000" pitchFamily="18" charset="-128"/>
                          <a:ea typeface="UD デジタル 教科書体 NK-R" panose="02020400000000000000" pitchFamily="18" charset="-128"/>
                        </a:rPr>
                        <a:t> </a:t>
                      </a:r>
                      <a:r>
                        <a:rPr kumimoji="1" lang="en-US" altLang="ja-JP" sz="1200" b="1" dirty="0">
                          <a:solidFill>
                            <a:schemeClr val="tx1">
                              <a:lumMod val="95000"/>
                              <a:lumOff val="5000"/>
                            </a:schemeClr>
                          </a:solidFill>
                          <a:latin typeface="UD デジタル 教科書体 NK-R" panose="02020400000000000000" pitchFamily="18" charset="-128"/>
                          <a:ea typeface="UD デジタル 教科書体 NK-R" panose="02020400000000000000" pitchFamily="18" charset="-128"/>
                        </a:rPr>
                        <a:t>building</a:t>
                      </a:r>
                      <a:endParaRPr kumimoji="1" lang="ja-JP" altLang="en-US" sz="1200" b="1" dirty="0">
                        <a:solidFill>
                          <a:schemeClr val="tx1">
                            <a:lumMod val="95000"/>
                            <a:lumOff val="5000"/>
                          </a:schemeClr>
                        </a:solidFill>
                        <a:latin typeface="UD デジタル 教科書体 NK-R" panose="02020400000000000000" pitchFamily="18" charset="-128"/>
                        <a:ea typeface="UD デジタル 教科書体 NK-R" panose="02020400000000000000" pitchFamily="18"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a:txBody>
                    <a:bodyPr/>
                    <a:lstStyle/>
                    <a:p>
                      <a:r>
                        <a:rPr kumimoji="1" lang="en-US" altLang="ja-JP" sz="1200" b="1" dirty="0">
                          <a:solidFill>
                            <a:schemeClr val="tx1">
                              <a:lumMod val="95000"/>
                              <a:lumOff val="5000"/>
                            </a:schemeClr>
                          </a:solidFill>
                          <a:latin typeface="UD デジタル 教科書体 NK-R" panose="02020400000000000000" pitchFamily="18" charset="-128"/>
                          <a:ea typeface="UD デジタル 教科書体 NK-R" panose="02020400000000000000" pitchFamily="18" charset="-128"/>
                        </a:rPr>
                        <a:t>5. Leadership</a:t>
                      </a:r>
                      <a:endParaRPr kumimoji="1" lang="ja-JP" altLang="en-US" sz="1200" b="1" dirty="0">
                        <a:solidFill>
                          <a:schemeClr val="tx1">
                            <a:lumMod val="95000"/>
                            <a:lumOff val="5000"/>
                          </a:schemeClr>
                        </a:solidFill>
                        <a:latin typeface="UD デジタル 教科書体 NK-R" panose="02020400000000000000" pitchFamily="18" charset="-128"/>
                        <a:ea typeface="UD デジタル 教科書体 NK-R" panose="02020400000000000000" pitchFamily="18"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extLst>
                  <a:ext uri="{0D108BD9-81ED-4DB2-BD59-A6C34878D82A}">
                    <a16:rowId xmlns:a16="http://schemas.microsoft.com/office/drawing/2014/main" val="1646491781"/>
                  </a:ext>
                </a:extLst>
              </a:tr>
              <a:tr h="209033">
                <a:tc vMerge="1">
                  <a:txBody>
                    <a:bodyPr/>
                    <a:lstStyle/>
                    <a:p>
                      <a:endParaRPr kumimoji="1" lang="ja-JP"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kumimoji="1" lang="en-US" altLang="ja-JP" sz="1200" b="1" dirty="0">
                          <a:solidFill>
                            <a:schemeClr val="tx1">
                              <a:lumMod val="95000"/>
                              <a:lumOff val="5000"/>
                            </a:schemeClr>
                          </a:solidFill>
                          <a:latin typeface="UD デジタル 教科書体 NK-R" panose="02020400000000000000" pitchFamily="18" charset="-128"/>
                          <a:ea typeface="UD デジタル 教科書体 NK-R" panose="02020400000000000000" pitchFamily="18" charset="-128"/>
                        </a:rPr>
                        <a:t>6. cooperativeness</a:t>
                      </a:r>
                      <a:endParaRPr kumimoji="1" lang="ja-JP" altLang="en-US" sz="1200" b="1" dirty="0">
                        <a:solidFill>
                          <a:schemeClr val="tx1">
                            <a:lumMod val="95000"/>
                            <a:lumOff val="5000"/>
                          </a:schemeClr>
                        </a:solidFill>
                        <a:latin typeface="UD デジタル 教科書体 NK-R" panose="02020400000000000000" pitchFamily="18" charset="-128"/>
                        <a:ea typeface="UD デジタル 教科書体 NK-R" panose="02020400000000000000" pitchFamily="18"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extLst>
                  <a:ext uri="{0D108BD9-81ED-4DB2-BD59-A6C34878D82A}">
                    <a16:rowId xmlns:a16="http://schemas.microsoft.com/office/drawing/2014/main" val="1793301347"/>
                  </a:ext>
                </a:extLst>
              </a:tr>
            </a:tbl>
          </a:graphicData>
        </a:graphic>
      </p:graphicFrame>
      <p:graphicFrame>
        <p:nvGraphicFramePr>
          <p:cNvPr id="105" name="表 104">
            <a:extLst>
              <a:ext uri="{FF2B5EF4-FFF2-40B4-BE49-F238E27FC236}">
                <a16:creationId xmlns:a16="http://schemas.microsoft.com/office/drawing/2014/main" id="{A72DC256-4FCE-4DC7-88DF-A57188153A77}"/>
              </a:ext>
            </a:extLst>
          </p:cNvPr>
          <p:cNvGraphicFramePr>
            <a:graphicFrameLocks noGrp="1"/>
          </p:cNvGraphicFramePr>
          <p:nvPr>
            <p:extLst>
              <p:ext uri="{D42A27DB-BD31-4B8C-83A1-F6EECF244321}">
                <p14:modId xmlns:p14="http://schemas.microsoft.com/office/powerpoint/2010/main" val="588195492"/>
              </p:ext>
            </p:extLst>
          </p:nvPr>
        </p:nvGraphicFramePr>
        <p:xfrm>
          <a:off x="8736461" y="6931768"/>
          <a:ext cx="6137114" cy="1493520"/>
        </p:xfrm>
        <a:graphic>
          <a:graphicData uri="http://schemas.openxmlformats.org/drawingml/2006/table">
            <a:tbl>
              <a:tblPr firstRow="1" bandRow="1">
                <a:tableStyleId>{5C22544A-7EE6-4342-B048-85BDC9FD1C3A}</a:tableStyleId>
              </a:tblPr>
              <a:tblGrid>
                <a:gridCol w="6137114">
                  <a:extLst>
                    <a:ext uri="{9D8B030D-6E8A-4147-A177-3AD203B41FA5}">
                      <a16:colId xmlns:a16="http://schemas.microsoft.com/office/drawing/2014/main" val="1398045747"/>
                    </a:ext>
                  </a:extLst>
                </a:gridCol>
              </a:tblGrid>
              <a:tr h="361724">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US" altLang="ja-JP" sz="2000" b="1" spc="7" baseline="2645" dirty="0">
                          <a:solidFill>
                            <a:schemeClr val="tx1">
                              <a:lumMod val="95000"/>
                              <a:lumOff val="5000"/>
                            </a:schemeClr>
                          </a:solidFill>
                          <a:latin typeface="UD デジタル 教科書体 NK-R" panose="02020400000000000000" pitchFamily="18" charset="-128"/>
                          <a:ea typeface="UD デジタル 教科書体 NK-R" panose="02020400000000000000" pitchFamily="18" charset="-128"/>
                          <a:cs typeface="Calibri"/>
                        </a:rPr>
                        <a:t>Expected </a:t>
                      </a:r>
                      <a:r>
                        <a:rPr lang="en-US" altLang="ja-JP" sz="2000" b="1" spc="7" baseline="2645">
                          <a:solidFill>
                            <a:schemeClr val="tx1">
                              <a:lumMod val="95000"/>
                              <a:lumOff val="5000"/>
                            </a:schemeClr>
                          </a:solidFill>
                          <a:latin typeface="UD デジタル 教科書体 NK-R" panose="02020400000000000000" pitchFamily="18" charset="-128"/>
                          <a:ea typeface="UD デジタル 教科書体 NK-R" panose="02020400000000000000" pitchFamily="18" charset="-128"/>
                          <a:cs typeface="Calibri"/>
                        </a:rPr>
                        <a:t>participants </a:t>
                      </a:r>
                      <a:endParaRPr lang="ja-JP" altLang="en-US" sz="2000" b="1" dirty="0">
                        <a:solidFill>
                          <a:schemeClr val="tx1">
                            <a:lumMod val="95000"/>
                            <a:lumOff val="5000"/>
                          </a:schemeClr>
                        </a:solidFill>
                        <a:latin typeface="UD デジタル 教科書体 NK-R" panose="02020400000000000000" pitchFamily="18" charset="-128"/>
                        <a:ea typeface="UD デジタル 教科書体 NK-R" panose="02020400000000000000" pitchFamily="18" charset="-128"/>
                        <a:cs typeface="MS PGothic"/>
                      </a:endParaRPr>
                    </a:p>
                  </a:txBody>
                  <a:tcPr/>
                </a:tc>
                <a:extLst>
                  <a:ext uri="{0D108BD9-81ED-4DB2-BD59-A6C34878D82A}">
                    <a16:rowId xmlns:a16="http://schemas.microsoft.com/office/drawing/2014/main" val="2314098431"/>
                  </a:ext>
                </a:extLst>
              </a:tr>
              <a:tr h="971700">
                <a:tc>
                  <a:txBody>
                    <a:bodyPr/>
                    <a:lstStyle/>
                    <a:p>
                      <a:pPr marL="12700">
                        <a:lnSpc>
                          <a:spcPct val="100000"/>
                        </a:lnSpc>
                      </a:pPr>
                      <a:r>
                        <a:rPr lang="en-US" altLang="ja-JP" sz="1800" b="1" spc="7" baseline="2645" dirty="0">
                          <a:solidFill>
                            <a:srgbClr val="231F20"/>
                          </a:solidFill>
                          <a:latin typeface="UD デジタル 教科書体 NK-R" panose="02020400000000000000" pitchFamily="18" charset="-128"/>
                          <a:ea typeface="UD デジタル 教科書体 NK-R" panose="02020400000000000000" pitchFamily="18" charset="-128"/>
                          <a:cs typeface="Calibri"/>
                        </a:rPr>
                        <a:t>-who are interested in cross-cultural understanding,</a:t>
                      </a:r>
                    </a:p>
                    <a:p>
                      <a:pPr marL="12700">
                        <a:lnSpc>
                          <a:spcPct val="100000"/>
                        </a:lnSpc>
                      </a:pPr>
                      <a:r>
                        <a:rPr lang="en-US" altLang="ja-JP" sz="1800" b="1" spc="7" baseline="2645" dirty="0">
                          <a:solidFill>
                            <a:srgbClr val="231F20"/>
                          </a:solidFill>
                          <a:latin typeface="UD デジタル 教科書体 NK-R" panose="02020400000000000000" pitchFamily="18" charset="-128"/>
                          <a:ea typeface="UD デジタル 教科書体 NK-R" panose="02020400000000000000" pitchFamily="18" charset="-128"/>
                          <a:cs typeface="Calibri"/>
                        </a:rPr>
                        <a:t>-who want to improve their English language skills,</a:t>
                      </a:r>
                    </a:p>
                    <a:p>
                      <a:pPr marL="12700">
                        <a:lnSpc>
                          <a:spcPct val="100000"/>
                        </a:lnSpc>
                      </a:pPr>
                      <a:r>
                        <a:rPr lang="en-US" altLang="ja-JP" sz="1800" b="1" spc="7" baseline="2645" dirty="0">
                          <a:solidFill>
                            <a:srgbClr val="231F20"/>
                          </a:solidFill>
                          <a:latin typeface="UD デジタル 教科書体 NK-R" panose="02020400000000000000" pitchFamily="18" charset="-128"/>
                          <a:ea typeface="UD デジタル 教科書体 NK-R" panose="02020400000000000000" pitchFamily="18" charset="-128"/>
                          <a:cs typeface="Calibri"/>
                        </a:rPr>
                        <a:t>-who are thinking about studying abroad,</a:t>
                      </a:r>
                    </a:p>
                    <a:p>
                      <a:pPr marL="12700">
                        <a:lnSpc>
                          <a:spcPct val="100000"/>
                        </a:lnSpc>
                      </a:pPr>
                      <a:r>
                        <a:rPr lang="en-US" altLang="ja-JP" sz="1800" b="1" spc="7" baseline="2645" dirty="0">
                          <a:solidFill>
                            <a:srgbClr val="231F20"/>
                          </a:solidFill>
                          <a:latin typeface="UD デジタル 教科書体 NK-R" panose="02020400000000000000" pitchFamily="18" charset="-128"/>
                          <a:ea typeface="UD デジタル 教科書体 NK-R" panose="02020400000000000000" pitchFamily="18" charset="-128"/>
                          <a:cs typeface="Calibri"/>
                        </a:rPr>
                        <a:t>-who are interested in diversity and inclusion, and</a:t>
                      </a:r>
                      <a:br>
                        <a:rPr lang="en-US" altLang="ja-JP" sz="1800" b="1" spc="7" baseline="2645" dirty="0">
                          <a:solidFill>
                            <a:srgbClr val="231F20"/>
                          </a:solidFill>
                          <a:latin typeface="UD デジタル 教科書体 NK-R" panose="02020400000000000000" pitchFamily="18" charset="-128"/>
                          <a:ea typeface="UD デジタル 教科書体 NK-R" panose="02020400000000000000" pitchFamily="18" charset="-128"/>
                          <a:cs typeface="Calibri"/>
                        </a:rPr>
                      </a:br>
                      <a:r>
                        <a:rPr lang="en-US" altLang="ja-JP" sz="1800" b="1" spc="7" baseline="2645" dirty="0">
                          <a:solidFill>
                            <a:srgbClr val="231F20"/>
                          </a:solidFill>
                          <a:latin typeface="UD デジタル 教科書体 NK-R" panose="02020400000000000000" pitchFamily="18" charset="-128"/>
                          <a:ea typeface="UD デジタル 教科書体 NK-R" panose="02020400000000000000" pitchFamily="18" charset="-128"/>
                          <a:cs typeface="Calibri"/>
                        </a:rPr>
                        <a:t>-who want to work for an international organization in the future.</a:t>
                      </a:r>
                      <a:endParaRPr lang="ja-JP" altLang="en-US" sz="1800" b="1" dirty="0">
                        <a:latin typeface="UD デジタル 教科書体 NK-R" panose="02020400000000000000" pitchFamily="18" charset="-128"/>
                        <a:ea typeface="UD デジタル 教科書体 NK-R" panose="02020400000000000000" pitchFamily="18" charset="-128"/>
                        <a:cs typeface="MS PGothic"/>
                      </a:endParaRPr>
                    </a:p>
                  </a:txBody>
                  <a:tcPr/>
                </a:tc>
                <a:extLst>
                  <a:ext uri="{0D108BD9-81ED-4DB2-BD59-A6C34878D82A}">
                    <a16:rowId xmlns:a16="http://schemas.microsoft.com/office/drawing/2014/main" val="1391786782"/>
                  </a:ext>
                </a:extLst>
              </a:tr>
            </a:tbl>
          </a:graphicData>
        </a:graphic>
      </p:graphicFrame>
      <p:sp>
        <p:nvSpPr>
          <p:cNvPr id="106" name="object 231">
            <a:extLst>
              <a:ext uri="{FF2B5EF4-FFF2-40B4-BE49-F238E27FC236}">
                <a16:creationId xmlns:a16="http://schemas.microsoft.com/office/drawing/2014/main" id="{7C304D1E-7B03-4B78-9B27-671D2B5E5584}"/>
              </a:ext>
            </a:extLst>
          </p:cNvPr>
          <p:cNvSpPr txBox="1"/>
          <p:nvPr/>
        </p:nvSpPr>
        <p:spPr>
          <a:xfrm>
            <a:off x="3034351" y="1690955"/>
            <a:ext cx="4375785" cy="830997"/>
          </a:xfrm>
          <a:prstGeom prst="rect">
            <a:avLst/>
          </a:prstGeom>
        </p:spPr>
        <p:txBody>
          <a:bodyPr vert="horz" wrap="square" lIns="0" tIns="0" rIns="0" bIns="0" rtlCol="0">
            <a:spAutoFit/>
          </a:bodyPr>
          <a:lstStyle/>
          <a:p>
            <a:pPr marL="12700" algn="ctr">
              <a:lnSpc>
                <a:spcPct val="100000"/>
              </a:lnSpc>
            </a:pPr>
            <a:r>
              <a:rPr lang="en-US" sz="2700" b="1" spc="-35" dirty="0">
                <a:solidFill>
                  <a:srgbClr val="0070C0"/>
                </a:solidFill>
                <a:latin typeface="UD デジタル 教科書体 NK-R" panose="02020400000000000000" pitchFamily="18" charset="-128"/>
                <a:ea typeface="UD デジタル 教科書体 NK-R" panose="02020400000000000000" pitchFamily="18" charset="-128"/>
                <a:cs typeface="Century Gothic"/>
              </a:rPr>
              <a:t>CAMPUS ASIA PLUS 2025 SUMMER SCHOOL</a:t>
            </a:r>
            <a:endParaRPr sz="2700" dirty="0">
              <a:solidFill>
                <a:srgbClr val="0070C0"/>
              </a:solidFill>
              <a:latin typeface="UD デジタル 教科書体 NK-R" panose="02020400000000000000" pitchFamily="18" charset="-128"/>
              <a:ea typeface="UD デジタル 教科書体 NK-R" panose="02020400000000000000" pitchFamily="18" charset="-128"/>
              <a:cs typeface="Century Gothic"/>
            </a:endParaRPr>
          </a:p>
        </p:txBody>
      </p:sp>
      <p:pic>
        <p:nvPicPr>
          <p:cNvPr id="4" name="図 3">
            <a:extLst>
              <a:ext uri="{FF2B5EF4-FFF2-40B4-BE49-F238E27FC236}">
                <a16:creationId xmlns:a16="http://schemas.microsoft.com/office/drawing/2014/main" id="{210EE3EA-09CB-46DF-9932-E675ACD19791}"/>
              </a:ext>
            </a:extLst>
          </p:cNvPr>
          <p:cNvPicPr>
            <a:picLocks noChangeAspect="1"/>
          </p:cNvPicPr>
          <p:nvPr/>
        </p:nvPicPr>
        <p:blipFill>
          <a:blip r:embed="rId15" cstate="print">
            <a:extLst>
              <a:ext uri="{28A0092B-C50C-407E-A947-70E740481C1C}">
                <a14:useLocalDpi xmlns:a14="http://schemas.microsoft.com/office/drawing/2010/main"/>
              </a:ext>
            </a:extLst>
          </a:blip>
          <a:stretch>
            <a:fillRect/>
          </a:stretch>
        </p:blipFill>
        <p:spPr>
          <a:xfrm>
            <a:off x="4299766" y="552344"/>
            <a:ext cx="750329" cy="742347"/>
          </a:xfrm>
          <a:prstGeom prst="rect">
            <a:avLst/>
          </a:prstGeom>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231F20"/>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ドキュメント" ma:contentTypeID="0x010100C36D63966A336940A4B45C6CB8AC81B7" ma:contentTypeVersion="15" ma:contentTypeDescription="新しいドキュメントを作成します。" ma:contentTypeScope="" ma:versionID="0ab9ff6135ee144985f7b7c0b4337232">
  <xsd:schema xmlns:xsd="http://www.w3.org/2001/XMLSchema" xmlns:xs="http://www.w3.org/2001/XMLSchema" xmlns:p="http://schemas.microsoft.com/office/2006/metadata/properties" xmlns:ns2="117eb34a-9ec9-4ad6-9d0b-e24ade861b14" xmlns:ns3="2dec2501-ebe9-46b7-8ba3-2616a44525fb" targetNamespace="http://schemas.microsoft.com/office/2006/metadata/properties" ma:root="true" ma:fieldsID="080a5e2f3fa20d358004c5ac29ff1997" ns2:_="" ns3:_="">
    <xsd:import namespace="117eb34a-9ec9-4ad6-9d0b-e24ade861b14"/>
    <xsd:import namespace="2dec2501-ebe9-46b7-8ba3-2616a44525fb"/>
    <xsd:element name="properties">
      <xsd:complexType>
        <xsd:sequence>
          <xsd:element name="documentManagement">
            <xsd:complexType>
              <xsd:all>
                <xsd:element ref="ns2:MediaServiceMetadata" minOccurs="0"/>
                <xsd:element ref="ns2:MediaServiceFastMetadata" minOccurs="0"/>
                <xsd:element ref="ns2:lcf76f155ced4ddcb4097134ff3c332f" minOccurs="0"/>
                <xsd:element ref="ns3:TaxCatchAll" minOccurs="0"/>
                <xsd:element ref="ns2:MediaServiceGenerationTime" minOccurs="0"/>
                <xsd:element ref="ns2:MediaServiceEventHashCode" minOccurs="0"/>
                <xsd:element ref="ns2:MediaServiceDateTaken" minOccurs="0"/>
                <xsd:element ref="ns2:MediaServiceOCR" minOccurs="0"/>
                <xsd:element ref="ns3:SharedWithUsers" minOccurs="0"/>
                <xsd:element ref="ns3:SharedWithDetails" minOccurs="0"/>
                <xsd:element ref="ns2:MediaLengthInSeconds" minOccurs="0"/>
                <xsd:element ref="ns2:MediaServiceLocation"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117eb34a-9ec9-4ad6-9d0b-e24ade861b14"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lcf76f155ced4ddcb4097134ff3c332f" ma:index="11" nillable="true" ma:taxonomy="true" ma:internalName="lcf76f155ced4ddcb4097134ff3c332f" ma:taxonomyFieldName="MediaServiceImageTags" ma:displayName="画像タグ" ma:readOnly="false" ma:fieldId="{5cf76f15-5ced-4ddc-b409-7134ff3c332f}" ma:taxonomyMulti="true" ma:sspId="716f004f-0e0e-405a-a81f-da1b0d09b4b9" ma:termSetId="09814cd3-568e-fe90-9814-8d621ff8fb84" ma:anchorId="fba54fb3-c3e1-fe81-a776-ca4b69148c4d" ma:open="true" ma:isKeyword="false">
      <xsd:complexType>
        <xsd:sequence>
          <xsd:element ref="pc:Terms" minOccurs="0" maxOccurs="1"/>
        </xsd:sequence>
      </xsd:complex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DateTaken" ma:index="15" nillable="true" ma:displayName="MediaServiceDateTaken" ma:hidden="true" ma:indexed="true" ma:internalName="MediaServiceDateTake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LengthInSeconds" ma:index="19" nillable="true" ma:displayName="MediaLengthInSeconds" ma:hidden="true" ma:internalName="MediaLengthInSeconds" ma:readOnly="true">
      <xsd:simpleType>
        <xsd:restriction base="dms:Unknown"/>
      </xsd:simpleType>
    </xsd:element>
    <xsd:element name="MediaServiceLocation" ma:index="20" nillable="true" ma:displayName="Location" ma:indexed="true" ma:internalName="MediaServiceLocation" ma:readOnly="true">
      <xsd:simpleType>
        <xsd:restriction base="dms:Text"/>
      </xsd:simpleType>
    </xsd:element>
    <xsd:element name="MediaServiceObjectDetectorVersions" ma:index="21" nillable="true" ma:displayName="MediaServiceObjectDetectorVersions" ma:hidden="true" ma:indexed="true" ma:internalName="MediaServiceObjectDetectorVersions" ma:readOnly="true">
      <xsd:simpleType>
        <xsd:restriction base="dms:Text"/>
      </xsd:simpleType>
    </xsd:element>
    <xsd:element name="MediaServiceSearchProperties" ma:index="22"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2dec2501-ebe9-46b7-8ba3-2616a44525fb" elementFormDefault="qualified">
    <xsd:import namespace="http://schemas.microsoft.com/office/2006/documentManagement/types"/>
    <xsd:import namespace="http://schemas.microsoft.com/office/infopath/2007/PartnerControls"/>
    <xsd:element name="TaxCatchAll" ma:index="12" nillable="true" ma:displayName="Taxonomy Catch All Column" ma:hidden="true" ma:list="{b5b7648a-f581-4de5-8564-01c097b6c17d}" ma:internalName="TaxCatchAll" ma:showField="CatchAllData" ma:web="2dec2501-ebe9-46b7-8ba3-2616a44525fb">
      <xsd:complexType>
        <xsd:complexContent>
          <xsd:extension base="dms:MultiChoiceLookup">
            <xsd:sequence>
              <xsd:element name="Value" type="dms:Lookup" maxOccurs="unbounded" minOccurs="0" nillable="true"/>
            </xsd:sequence>
          </xsd:extension>
        </xsd:complexContent>
      </xsd:complexType>
    </xsd:element>
    <xsd:element name="SharedWithUsers" ma:index="17" nillable="true" ma:displayName="共有相手"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共有相手の詳細情報"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コンテンツ タイプ"/>
        <xsd:element ref="dc:title" minOccurs="0" maxOccurs="1" ma:index="4" ma:displayName="タイトル"/>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117eb34a-9ec9-4ad6-9d0b-e24ade861b14">
      <Terms xmlns="http://schemas.microsoft.com/office/infopath/2007/PartnerControls"/>
    </lcf76f155ced4ddcb4097134ff3c332f>
    <TaxCatchAll xmlns="2dec2501-ebe9-46b7-8ba3-2616a44525fb" xsi:nil="true"/>
  </documentManagement>
</p:properties>
</file>

<file path=customXml/itemProps1.xml><?xml version="1.0" encoding="utf-8"?>
<ds:datastoreItem xmlns:ds="http://schemas.openxmlformats.org/officeDocument/2006/customXml" ds:itemID="{ADF0B378-E2AC-433A-AE5B-A4CBF7DD660A}">
  <ds:schemaRefs>
    <ds:schemaRef ds:uri="http://schemas.microsoft.com/sharepoint/v3/contenttype/forms"/>
  </ds:schemaRefs>
</ds:datastoreItem>
</file>

<file path=customXml/itemProps2.xml><?xml version="1.0" encoding="utf-8"?>
<ds:datastoreItem xmlns:ds="http://schemas.openxmlformats.org/officeDocument/2006/customXml" ds:itemID="{D73DC4F9-5B6C-426D-92B8-150774B4FF9D}">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117eb34a-9ec9-4ad6-9d0b-e24ade861b14"/>
    <ds:schemaRef ds:uri="2dec2501-ebe9-46b7-8ba3-2616a44525fb"/>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B3117B09-DDFF-47EE-8BAF-CB3FFC7D9D67}">
  <ds:schemaRefs>
    <ds:schemaRef ds:uri="http://schemas.microsoft.com/office/2006/documentManagement/types"/>
    <ds:schemaRef ds:uri="http://schemas.openxmlformats.org/package/2006/metadata/core-properties"/>
    <ds:schemaRef ds:uri="2dec2501-ebe9-46b7-8ba3-2616a44525fb"/>
    <ds:schemaRef ds:uri="http://purl.org/dc/terms/"/>
    <ds:schemaRef ds:uri="http://schemas.microsoft.com/office/infopath/2007/PartnerControls"/>
    <ds:schemaRef ds:uri="http://schemas.microsoft.com/office/2006/metadata/properties"/>
    <ds:schemaRef ds:uri="117eb34a-9ec9-4ad6-9d0b-e24ade861b14"/>
    <ds:schemaRef ds:uri="http://www.w3.org/XML/1998/namespace"/>
    <ds:schemaRef ds:uri="http://purl.org/dc/dcmitype/"/>
    <ds:schemaRef ds:uri="http://purl.org/dc/elements/1.1/"/>
  </ds:schemaRefs>
</ds:datastoreItem>
</file>

<file path=docProps/app.xml><?xml version="1.0" encoding="utf-8"?>
<Properties xmlns="http://schemas.openxmlformats.org/officeDocument/2006/extended-properties" xmlns:vt="http://schemas.openxmlformats.org/officeDocument/2006/docPropsVTypes">
  <Template/>
  <TotalTime>1171</TotalTime>
  <Words>690</Words>
  <Application>Microsoft Office PowerPoint</Application>
  <PresentationFormat>自定义</PresentationFormat>
  <Paragraphs>105</Paragraphs>
  <Slides>1</Slides>
  <Notes>0</Notes>
  <HiddenSlides>0</HiddenSlides>
  <MMClips>0</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1</vt:i4>
      </vt:variant>
    </vt:vector>
  </HeadingPairs>
  <TitlesOfParts>
    <vt:vector size="13" baseType="lpstr">
      <vt:lpstr>Century Gothic</vt:lpstr>
      <vt:lpstr>メイリオ</vt:lpstr>
      <vt:lpstr>ＭＳ 明朝</vt:lpstr>
      <vt:lpstr>ＭＳ Ｐゴシック</vt:lpstr>
      <vt:lpstr>ＭＳ Ｐゴシック</vt:lpstr>
      <vt:lpstr>UD デジタル 教科書体 NK-R</vt:lpstr>
      <vt:lpstr>游ゴシック</vt:lpstr>
      <vt:lpstr>Arial</vt:lpstr>
      <vt:lpstr>Calibri</vt:lpstr>
      <vt:lpstr>Segoe UI</vt:lpstr>
      <vt:lpstr>Times New Roman</vt:lpstr>
      <vt:lpstr>Office Theme</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633919 広島大学 INU2015　チラシ.indd</dc:title>
  <dc:creator>国際交流グ（留学）</dc:creator>
  <cp:lastModifiedBy>admin</cp:lastModifiedBy>
  <cp:revision>111</cp:revision>
  <cp:lastPrinted>2023-04-17T08:43:17Z</cp:lastPrinted>
  <dcterms:created xsi:type="dcterms:W3CDTF">2016-04-05T02:29:07Z</dcterms:created>
  <dcterms:modified xsi:type="dcterms:W3CDTF">2025-04-22T10:48:55Z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reated">
    <vt:filetime>2015-05-11T00:00:00Z</vt:filetime>
  </property>
  <property fmtid="{D5CDD505-2E9C-101B-9397-08002B2CF9AE}" pid="3" name="Creator">
    <vt:lpwstr>Adobe InDesign CS5_J (7.0.4)</vt:lpwstr>
  </property>
  <property fmtid="{D5CDD505-2E9C-101B-9397-08002B2CF9AE}" pid="4" name="LastSaved">
    <vt:filetime>2016-04-05T00:00:00Z</vt:filetime>
  </property>
  <property fmtid="{D5CDD505-2E9C-101B-9397-08002B2CF9AE}" pid="5" name="ContentTypeId">
    <vt:lpwstr>0x010100C36D63966A336940A4B45C6CB8AC81B7</vt:lpwstr>
  </property>
</Properties>
</file>